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notesSlides/notesSlide1.xml" ContentType="application/vnd.openxmlformats-officedocument.presentationml.notesSlide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tags/tag78.xml" ContentType="application/vnd.openxmlformats-officedocument.presentationml.tags+xml"/>
  <Override PartName="/ppt/notesSlides/notesSlide3.xml" ContentType="application/vnd.openxmlformats-officedocument.presentationml.notesSlide+xml"/>
  <Override PartName="/ppt/tags/tag79.xml" ContentType="application/vnd.openxmlformats-officedocument.presentationml.tags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3.xml" ContentType="application/vnd.openxmlformats-officedocument.themeOverride+xml"/>
  <Override PartName="/ppt/tags/tag80.xml" ContentType="application/vnd.openxmlformats-officedocument.presentationml.tags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0" r:id="rId3"/>
  </p:sldMasterIdLst>
  <p:notesMasterIdLst>
    <p:notesMasterId r:id="rId19"/>
  </p:notesMasterIdLst>
  <p:sldIdLst>
    <p:sldId id="256" r:id="rId4"/>
    <p:sldId id="410" r:id="rId5"/>
    <p:sldId id="262" r:id="rId6"/>
    <p:sldId id="265" r:id="rId7"/>
    <p:sldId id="341" r:id="rId8"/>
    <p:sldId id="411" r:id="rId9"/>
    <p:sldId id="263" r:id="rId10"/>
    <p:sldId id="337" r:id="rId11"/>
    <p:sldId id="264" r:id="rId12"/>
    <p:sldId id="413" r:id="rId13"/>
    <p:sldId id="412" r:id="rId14"/>
    <p:sldId id="414" r:id="rId15"/>
    <p:sldId id="415" r:id="rId16"/>
    <p:sldId id="416" r:id="rId17"/>
    <p:sldId id="258" r:id="rId18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 " initials="" lastIdx="3" clrIdx="0">
    <p:extLst>
      <p:ext uri="{19B8F6BF-5375-455C-9EA6-DF929625EA0E}">
        <p15:presenceInfo xmlns:p15="http://schemas.microsoft.com/office/powerpoint/2012/main" userId="7d0c91676d421c89" providerId="Windows Live"/>
      </p:ext>
    </p:extLst>
  </p:cmAuthor>
  <p:cmAuthor id="2" name="铭泽 孙" initials="铭泽" lastIdx="4" clrIdx="1">
    <p:extLst>
      <p:ext uri="{19B8F6BF-5375-455C-9EA6-DF929625EA0E}">
        <p15:presenceInfo xmlns:p15="http://schemas.microsoft.com/office/powerpoint/2012/main" userId="c2d0ca806ee660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D26F"/>
    <a:srgbClr val="DB9303"/>
    <a:srgbClr val="FFF9CF"/>
    <a:srgbClr val="FFA654"/>
    <a:srgbClr val="D0D0D0"/>
    <a:srgbClr val="EEC2B8"/>
    <a:srgbClr val="A0A0A0"/>
    <a:srgbClr val="E6E6E6"/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473" autoAdjust="0"/>
  </p:normalViewPr>
  <p:slideViewPr>
    <p:cSldViewPr snapToGrid="0">
      <p:cViewPr varScale="1">
        <p:scale>
          <a:sx n="115" d="100"/>
          <a:sy n="115" d="100"/>
        </p:scale>
        <p:origin x="3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commentAuthors" Target="commentAuthor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614FE9-3EA7-439F-8C5B-0D88050A17E2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3E46B1-A190-4174-85BA-4A11330FF0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647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3E46B1-A190-4174-85BA-4A11330FF09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50453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3E46B1-A190-4174-85BA-4A11330FF09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7725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3E46B1-A190-4174-85BA-4A11330FF09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6466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3E46B1-A190-4174-85BA-4A11330FF09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4638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3E46B1-A190-4174-85BA-4A11330FF09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74773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3E46B1-A190-4174-85BA-4A11330FF09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6932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3E46B1-A190-4174-85BA-4A11330FF09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5289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3E46B1-A190-4174-85BA-4A11330FF09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02720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3E46B1-A190-4174-85BA-4A11330FF09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97114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3E46B1-A190-4174-85BA-4A11330FF09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87210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3E46B1-A190-4174-85BA-4A11330FF09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0725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3E46B1-A190-4174-85BA-4A11330FF09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83711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3E46B1-A190-4174-85BA-4A11330FF09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63336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3E46B1-A190-4174-85BA-4A11330FF09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7039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40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58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362FE6-21E6-47DE-A026-0AEA2126C1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67CB0A6-D0E0-4A3F-9DBF-FE2040FBE3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1034C5-C5B4-4952-BCCD-F1E49C309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0E92C-7C70-4A16-9019-0123479A401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08C655-107A-404D-9D07-0969AE57B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4FE9304-DB66-48C2-A1FF-C2ADA327E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A2A12-4F9B-409F-A189-382CD659D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2310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B3C5BC-E2D3-41B4-9383-3A678FF6A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BF6DA7-8213-400D-A187-4A98A0AE3D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59A530-47B0-4ED7-95A4-09C54B6C4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0E92C-7C70-4A16-9019-0123479A401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A9ED10-490D-4576-A5C6-6AE85E635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C44A35-EDB1-4647-8A6C-F918E2990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A2A12-4F9B-409F-A189-382CD659D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8657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ADC720B-0ADA-475A-AFD7-48006E5FF5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97D9490-2C0A-4796-A2FB-F9540A3D23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0212A1-1DD3-4CB9-A3D6-C34F80F05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0E92C-7C70-4A16-9019-0123479A401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6E90E1D-5064-4519-9C4F-A43DFDAAC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C967FD-C1E9-4013-935E-9F48A8DFD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A2A12-4F9B-409F-A189-382CD659D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27000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2" name="图片 110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037350"/>
            <a:ext cx="7930836" cy="3820649"/>
          </a:xfrm>
          <a:prstGeom prst="rect">
            <a:avLst/>
          </a:prstGeom>
        </p:spPr>
      </p:pic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669925" y="3079043"/>
            <a:ext cx="10850563" cy="475132"/>
          </a:xfrm>
        </p:spPr>
        <p:txBody>
          <a:bodyPr anchor="ctr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669926" y="2321170"/>
            <a:ext cx="10850562" cy="749082"/>
          </a:xfrm>
        </p:spPr>
        <p:txBody>
          <a:bodyPr anchor="ctr">
            <a:normAutofit/>
          </a:bodyPr>
          <a:lstStyle>
            <a:lvl1pPr algn="r"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774670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495" y="0"/>
            <a:ext cx="11473992" cy="2693989"/>
          </a:xfrm>
          <a:prstGeom prst="rect">
            <a:avLst/>
          </a:prstGeom>
        </p:spPr>
      </p:pic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669924" y="2927838"/>
            <a:ext cx="10850564" cy="501162"/>
          </a:xfrm>
          <a:noFill/>
        </p:spPr>
        <p:txBody>
          <a:bodyPr anchor="ctr">
            <a:normAutofit/>
          </a:bodyPr>
          <a:lstStyle>
            <a:lvl1pPr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669924" y="3472000"/>
            <a:ext cx="10850564" cy="1082874"/>
          </a:xfrm>
          <a:noFill/>
        </p:spPr>
        <p:txBody>
          <a:bodyPr anchor="t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669925" y="3471306"/>
            <a:ext cx="1085056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46599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07140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8656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8795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9" name="图片 112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037350"/>
            <a:ext cx="7930836" cy="3820649"/>
          </a:xfrm>
          <a:prstGeom prst="rect">
            <a:avLst/>
          </a:prstGeom>
        </p:spPr>
      </p:pic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207126" y="2235084"/>
            <a:ext cx="4482645" cy="973538"/>
          </a:xfrm>
        </p:spPr>
        <p:txBody>
          <a:bodyPr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>
            <p:ph type="body" sz="quarter" idx="17" hasCustomPrompt="1"/>
          </p:nvPr>
        </p:nvSpPr>
        <p:spPr>
          <a:xfrm>
            <a:off x="6207126" y="3486125"/>
            <a:ext cx="4482645" cy="310871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l">
              <a:buNone/>
              <a:defRPr lang="zh-CN" altLang="en-US" sz="14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5" name="文本占位符 62"/>
          <p:cNvSpPr>
            <a:spLocks noGrp="1"/>
          </p:cNvSpPr>
          <p:nvPr>
            <p:ph type="body" sz="quarter" idx="18" hasCustomPrompt="1"/>
          </p:nvPr>
        </p:nvSpPr>
        <p:spPr>
          <a:xfrm>
            <a:off x="6207126" y="3801759"/>
            <a:ext cx="4482645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4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636238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1172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>
            <a:fillRect/>
          </a:stretch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>
            <a:fillRect/>
          </a:stretch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/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185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746552-DF05-42C7-87D1-A52AD1F1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850C56-026C-4BDF-AF23-26B1ACB51F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2410F6-3681-4AB1-A919-96202113E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0E92C-7C70-4A16-9019-0123479A401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E920B8-1926-4BE7-84E4-02524EE04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1BDA68-D136-450B-842A-EDAC8BAFE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A2A12-4F9B-409F-A189-382CD659D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01070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284353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8968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862194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05681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784100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817582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641354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None/>
              <a:tabLst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2020/6/17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8559978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1699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987351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78F606-3A96-41C4-8419-101E10A50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DD37424-86D4-4250-B4C2-F2D478CECE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B90C93-3E18-42D1-A57C-7A6DE1AC1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0E92C-7C70-4A16-9019-0123479A401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879F47-5139-481B-8418-C14A61A85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CED5AF-D916-427A-BC8D-52D076B8A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A2A12-4F9B-409F-A189-382CD659D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73444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40401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81C218-AF38-474E-9AA5-35301EA2B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C075E7-2177-417D-8F69-18B84CCA42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02688DE-D140-438F-BAEA-EA17C7EE5F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A7F6334-6ED4-4D1D-A9D9-EC99769D7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0E92C-7C70-4A16-9019-0123479A401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BE6DA37-AC6A-4FEC-9341-71C4D199A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2DC2BB-ED7F-42EB-98FE-95155625F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A2A12-4F9B-409F-A189-382CD659D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0222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B450CB-A82C-4052-A5E5-40700F294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39E570B-9A07-41C8-94BA-F4DAD87CD6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20B7B89-BB3A-40D7-93BE-E52697590E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42E0673-F972-4306-AE5E-97DCE1B1A7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1430812-13BF-437C-A124-B20B683051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5787D9A-991C-46C5-90FC-C29814F77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0E92C-7C70-4A16-9019-0123479A401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9A4F2F0-7FB9-4B24-8C5C-104DC4AAB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8026CCB-6178-4946-A2F4-93D3D80DA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A2A12-4F9B-409F-A189-382CD659D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4933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DCF626-2E91-453C-980D-CE6924C2E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9C627AC-6610-4EAE-A7B5-BE560AF46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0E92C-7C70-4A16-9019-0123479A401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918BB75-A22A-4EDA-9891-7CBFCC472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2609462-248D-4AB9-8484-DDFD9BE2E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A2A12-4F9B-409F-A189-382CD659D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2721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FE2F2A9-E12B-46CB-85A1-72D78D11D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0E92C-7C70-4A16-9019-0123479A401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52EFF98-9FEE-4F3D-ABFB-BF1EBFBCA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568A93E-5006-4104-8696-8403D874D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A2A12-4F9B-409F-A189-382CD659D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0767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FC63A1-8087-4AD2-8EB3-FD15D6D9F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5F90ED-0157-4405-B68C-8AD5150198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801178D-1A78-49E9-8CDE-9F311F78EA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F8A0E8-AABA-4FBC-B467-FA3B885B3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0E92C-7C70-4A16-9019-0123479A401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F38BB97-C324-4AB8-ACB2-335E1C385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9D6D883-4B8A-42C0-BF50-7F98E1DEE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A2A12-4F9B-409F-A189-382CD659D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0460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BD02EF-0CCA-4099-B142-43CC2822A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C020FB1-18E0-46DF-A20D-64E2385829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D0D829A-AEDB-4829-8C7E-FA9BBEF893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E7AA586-C26A-4190-9DFC-C51B9B5CA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0E92C-7C70-4A16-9019-0123479A401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BDBFB79-3A6E-46FA-A3F4-C28D4B5EE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04DEA7B-A7EB-4671-8086-988D30A31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A2A12-4F9B-409F-A189-382CD659D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1921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3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1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0648AC7-0128-449F-A86B-1DD453A1D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EBAAC1D-199A-445B-B170-788BCE5168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5DD78E-EC4C-4A1B-A732-8A7F2AC909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A0E92C-7C70-4A16-9019-0123479A401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419B6D-1EA4-49A4-BD86-0AE01A1E4A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059106-07AA-40D8-A3F9-CD8FC9BEA8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7A2A12-4F9B-409F-A189-382CD659D8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4146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35700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35700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35700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669924" y="6240463"/>
            <a:ext cx="1085056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 userDrawn="1"/>
        </p:nvSpPr>
        <p:spPr>
          <a:xfrm>
            <a:off x="669923" y="1028700"/>
            <a:ext cx="10850563" cy="72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1957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91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hemeOverride" Target="../theme/themeOverride1.xm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0.xml"/><Relationship Id="rId1" Type="http://schemas.openxmlformats.org/officeDocument/2006/relationships/themeOverride" Target="../theme/themeOverride13.xml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73.xml"/><Relationship Id="rId13" Type="http://schemas.openxmlformats.org/officeDocument/2006/relationships/slideLayout" Target="../slideLayouts/slideLayout20.xml"/><Relationship Id="rId3" Type="http://schemas.openxmlformats.org/officeDocument/2006/relationships/tags" Target="../tags/tag68.xml"/><Relationship Id="rId7" Type="http://schemas.openxmlformats.org/officeDocument/2006/relationships/tags" Target="../tags/tag72.xml"/><Relationship Id="rId12" Type="http://schemas.openxmlformats.org/officeDocument/2006/relationships/tags" Target="../tags/tag77.xml"/><Relationship Id="rId2" Type="http://schemas.openxmlformats.org/officeDocument/2006/relationships/tags" Target="../tags/tag67.xml"/><Relationship Id="rId1" Type="http://schemas.openxmlformats.org/officeDocument/2006/relationships/tags" Target="../tags/tag66.xml"/><Relationship Id="rId6" Type="http://schemas.openxmlformats.org/officeDocument/2006/relationships/tags" Target="../tags/tag71.xml"/><Relationship Id="rId11" Type="http://schemas.openxmlformats.org/officeDocument/2006/relationships/tags" Target="../tags/tag76.xml"/><Relationship Id="rId5" Type="http://schemas.openxmlformats.org/officeDocument/2006/relationships/tags" Target="../tags/tag70.xml"/><Relationship Id="rId10" Type="http://schemas.openxmlformats.org/officeDocument/2006/relationships/tags" Target="../tags/tag75.xml"/><Relationship Id="rId4" Type="http://schemas.openxmlformats.org/officeDocument/2006/relationships/tags" Target="../tags/tag69.xml"/><Relationship Id="rId9" Type="http://schemas.openxmlformats.org/officeDocument/2006/relationships/tags" Target="../tags/tag7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2" Type="http://schemas.openxmlformats.org/officeDocument/2006/relationships/tags" Target="../tags/tag78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9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7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A6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3ec3e710-6dfd-447f-8dc0-b2ec71ad446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150A34C3-B6A2-4E85-B11F-E9CA9C633D8C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8400175" y="863964"/>
            <a:ext cx="5172830" cy="5130072"/>
            <a:chOff x="4136708" y="1485901"/>
            <a:chExt cx="3918590" cy="3886199"/>
          </a:xfrm>
        </p:grpSpPr>
        <p:grpSp>
          <p:nvGrpSpPr>
            <p:cNvPr id="9" name="íṧliḓê">
              <a:extLst>
                <a:ext uri="{FF2B5EF4-FFF2-40B4-BE49-F238E27FC236}">
                  <a16:creationId xmlns:a16="http://schemas.microsoft.com/office/drawing/2014/main" id="{13BDBA71-81BD-405C-A792-86EAC679F78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136708" y="1485901"/>
              <a:ext cx="3918590" cy="3865508"/>
              <a:chOff x="1663" y="0"/>
              <a:chExt cx="4356" cy="4297"/>
            </a:xfrm>
          </p:grpSpPr>
          <p:sp>
            <p:nvSpPr>
              <p:cNvPr id="132" name="íşľîḍê">
                <a:extLst>
                  <a:ext uri="{FF2B5EF4-FFF2-40B4-BE49-F238E27FC236}">
                    <a16:creationId xmlns:a16="http://schemas.microsoft.com/office/drawing/2014/main" id="{7C58D342-B464-408F-9996-B74BBA0B8C28}"/>
                  </a:ext>
                </a:extLst>
              </p:cNvPr>
              <p:cNvSpPr/>
              <p:nvPr/>
            </p:nvSpPr>
            <p:spPr bwMode="auto">
              <a:xfrm>
                <a:off x="2856" y="2693"/>
                <a:ext cx="853" cy="851"/>
              </a:xfrm>
              <a:custGeom>
                <a:avLst/>
                <a:gdLst>
                  <a:gd name="T0" fmla="*/ 255 w 1960"/>
                  <a:gd name="T1" fmla="*/ 839 h 1960"/>
                  <a:gd name="T2" fmla="*/ 258 w 1960"/>
                  <a:gd name="T3" fmla="*/ 1135 h 1960"/>
                  <a:gd name="T4" fmla="*/ 5 w 1960"/>
                  <a:gd name="T5" fmla="*/ 1243 h 1960"/>
                  <a:gd name="T6" fmla="*/ 114 w 1960"/>
                  <a:gd name="T7" fmla="*/ 1500 h 1960"/>
                  <a:gd name="T8" fmla="*/ 368 w 1960"/>
                  <a:gd name="T9" fmla="*/ 1392 h 1960"/>
                  <a:gd name="T10" fmla="*/ 578 w 1960"/>
                  <a:gd name="T11" fmla="*/ 1600 h 1960"/>
                  <a:gd name="T12" fmla="*/ 476 w 1960"/>
                  <a:gd name="T13" fmla="*/ 1855 h 1960"/>
                  <a:gd name="T14" fmla="*/ 736 w 1960"/>
                  <a:gd name="T15" fmla="*/ 1960 h 1960"/>
                  <a:gd name="T16" fmla="*/ 839 w 1960"/>
                  <a:gd name="T17" fmla="*/ 1705 h 1960"/>
                  <a:gd name="T18" fmla="*/ 1135 w 1960"/>
                  <a:gd name="T19" fmla="*/ 1701 h 1960"/>
                  <a:gd name="T20" fmla="*/ 1242 w 1960"/>
                  <a:gd name="T21" fmla="*/ 1955 h 1960"/>
                  <a:gd name="T22" fmla="*/ 1500 w 1960"/>
                  <a:gd name="T23" fmla="*/ 1845 h 1960"/>
                  <a:gd name="T24" fmla="*/ 1392 w 1960"/>
                  <a:gd name="T25" fmla="*/ 1592 h 1960"/>
                  <a:gd name="T26" fmla="*/ 1600 w 1960"/>
                  <a:gd name="T27" fmla="*/ 1381 h 1960"/>
                  <a:gd name="T28" fmla="*/ 1855 w 1960"/>
                  <a:gd name="T29" fmla="*/ 1483 h 1960"/>
                  <a:gd name="T30" fmla="*/ 1960 w 1960"/>
                  <a:gd name="T31" fmla="*/ 1224 h 1960"/>
                  <a:gd name="T32" fmla="*/ 1705 w 1960"/>
                  <a:gd name="T33" fmla="*/ 1120 h 1960"/>
                  <a:gd name="T34" fmla="*/ 1701 w 1960"/>
                  <a:gd name="T35" fmla="*/ 824 h 1960"/>
                  <a:gd name="T36" fmla="*/ 1954 w 1960"/>
                  <a:gd name="T37" fmla="*/ 717 h 1960"/>
                  <a:gd name="T38" fmla="*/ 1844 w 1960"/>
                  <a:gd name="T39" fmla="*/ 459 h 1960"/>
                  <a:gd name="T40" fmla="*/ 1591 w 1960"/>
                  <a:gd name="T41" fmla="*/ 567 h 1960"/>
                  <a:gd name="T42" fmla="*/ 1381 w 1960"/>
                  <a:gd name="T43" fmla="*/ 359 h 1960"/>
                  <a:gd name="T44" fmla="*/ 1483 w 1960"/>
                  <a:gd name="T45" fmla="*/ 104 h 1960"/>
                  <a:gd name="T46" fmla="*/ 1223 w 1960"/>
                  <a:gd name="T47" fmla="*/ 0 h 1960"/>
                  <a:gd name="T48" fmla="*/ 1121 w 1960"/>
                  <a:gd name="T49" fmla="*/ 254 h 1960"/>
                  <a:gd name="T50" fmla="*/ 825 w 1960"/>
                  <a:gd name="T51" fmla="*/ 258 h 1960"/>
                  <a:gd name="T52" fmla="*/ 717 w 1960"/>
                  <a:gd name="T53" fmla="*/ 5 h 1960"/>
                  <a:gd name="T54" fmla="*/ 459 w 1960"/>
                  <a:gd name="T55" fmla="*/ 115 h 1960"/>
                  <a:gd name="T56" fmla="*/ 567 w 1960"/>
                  <a:gd name="T57" fmla="*/ 368 h 1960"/>
                  <a:gd name="T58" fmla="*/ 359 w 1960"/>
                  <a:gd name="T59" fmla="*/ 579 h 1960"/>
                  <a:gd name="T60" fmla="*/ 105 w 1960"/>
                  <a:gd name="T61" fmla="*/ 477 h 1960"/>
                  <a:gd name="T62" fmla="*/ 0 w 1960"/>
                  <a:gd name="T63" fmla="*/ 736 h 1960"/>
                  <a:gd name="T64" fmla="*/ 255 w 1960"/>
                  <a:gd name="T65" fmla="*/ 839 h 1960"/>
                  <a:gd name="T66" fmla="*/ 860 w 1960"/>
                  <a:gd name="T67" fmla="*/ 698 h 1960"/>
                  <a:gd name="T68" fmla="*/ 1261 w 1960"/>
                  <a:gd name="T69" fmla="*/ 860 h 1960"/>
                  <a:gd name="T70" fmla="*/ 1099 w 1960"/>
                  <a:gd name="T71" fmla="*/ 1261 h 1960"/>
                  <a:gd name="T72" fmla="*/ 698 w 1960"/>
                  <a:gd name="T73" fmla="*/ 1099 h 1960"/>
                  <a:gd name="T74" fmla="*/ 860 w 1960"/>
                  <a:gd name="T75" fmla="*/ 698 h 1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960" h="1960">
                    <a:moveTo>
                      <a:pt x="255" y="839"/>
                    </a:moveTo>
                    <a:cubicBezTo>
                      <a:pt x="236" y="935"/>
                      <a:pt x="237" y="1036"/>
                      <a:pt x="258" y="1135"/>
                    </a:cubicBezTo>
                    <a:cubicBezTo>
                      <a:pt x="5" y="1243"/>
                      <a:pt x="5" y="1243"/>
                      <a:pt x="5" y="1243"/>
                    </a:cubicBezTo>
                    <a:cubicBezTo>
                      <a:pt x="114" y="1500"/>
                      <a:pt x="114" y="1500"/>
                      <a:pt x="114" y="1500"/>
                    </a:cubicBezTo>
                    <a:cubicBezTo>
                      <a:pt x="368" y="1392"/>
                      <a:pt x="368" y="1392"/>
                      <a:pt x="368" y="1392"/>
                    </a:cubicBezTo>
                    <a:cubicBezTo>
                      <a:pt x="425" y="1477"/>
                      <a:pt x="496" y="1547"/>
                      <a:pt x="578" y="1600"/>
                    </a:cubicBezTo>
                    <a:cubicBezTo>
                      <a:pt x="476" y="1855"/>
                      <a:pt x="476" y="1855"/>
                      <a:pt x="476" y="1855"/>
                    </a:cubicBezTo>
                    <a:cubicBezTo>
                      <a:pt x="736" y="1960"/>
                      <a:pt x="736" y="1960"/>
                      <a:pt x="736" y="1960"/>
                    </a:cubicBezTo>
                    <a:cubicBezTo>
                      <a:pt x="839" y="1705"/>
                      <a:pt x="839" y="1705"/>
                      <a:pt x="839" y="1705"/>
                    </a:cubicBezTo>
                    <a:cubicBezTo>
                      <a:pt x="935" y="1724"/>
                      <a:pt x="1035" y="1723"/>
                      <a:pt x="1135" y="1701"/>
                    </a:cubicBezTo>
                    <a:cubicBezTo>
                      <a:pt x="1242" y="1955"/>
                      <a:pt x="1242" y="1955"/>
                      <a:pt x="1242" y="1955"/>
                    </a:cubicBezTo>
                    <a:cubicBezTo>
                      <a:pt x="1500" y="1845"/>
                      <a:pt x="1500" y="1845"/>
                      <a:pt x="1500" y="1845"/>
                    </a:cubicBezTo>
                    <a:cubicBezTo>
                      <a:pt x="1392" y="1592"/>
                      <a:pt x="1392" y="1592"/>
                      <a:pt x="1392" y="1592"/>
                    </a:cubicBezTo>
                    <a:cubicBezTo>
                      <a:pt x="1476" y="1535"/>
                      <a:pt x="1547" y="1463"/>
                      <a:pt x="1600" y="1381"/>
                    </a:cubicBezTo>
                    <a:cubicBezTo>
                      <a:pt x="1855" y="1483"/>
                      <a:pt x="1855" y="1483"/>
                      <a:pt x="1855" y="1483"/>
                    </a:cubicBezTo>
                    <a:cubicBezTo>
                      <a:pt x="1960" y="1224"/>
                      <a:pt x="1960" y="1224"/>
                      <a:pt x="1960" y="1224"/>
                    </a:cubicBezTo>
                    <a:cubicBezTo>
                      <a:pt x="1705" y="1120"/>
                      <a:pt x="1705" y="1120"/>
                      <a:pt x="1705" y="1120"/>
                    </a:cubicBezTo>
                    <a:cubicBezTo>
                      <a:pt x="1724" y="1025"/>
                      <a:pt x="1723" y="924"/>
                      <a:pt x="1701" y="824"/>
                    </a:cubicBezTo>
                    <a:cubicBezTo>
                      <a:pt x="1954" y="717"/>
                      <a:pt x="1954" y="717"/>
                      <a:pt x="1954" y="717"/>
                    </a:cubicBezTo>
                    <a:cubicBezTo>
                      <a:pt x="1844" y="459"/>
                      <a:pt x="1844" y="459"/>
                      <a:pt x="1844" y="459"/>
                    </a:cubicBezTo>
                    <a:cubicBezTo>
                      <a:pt x="1591" y="567"/>
                      <a:pt x="1591" y="567"/>
                      <a:pt x="1591" y="567"/>
                    </a:cubicBezTo>
                    <a:cubicBezTo>
                      <a:pt x="1534" y="483"/>
                      <a:pt x="1463" y="412"/>
                      <a:pt x="1381" y="359"/>
                    </a:cubicBezTo>
                    <a:cubicBezTo>
                      <a:pt x="1483" y="104"/>
                      <a:pt x="1483" y="104"/>
                      <a:pt x="1483" y="104"/>
                    </a:cubicBezTo>
                    <a:cubicBezTo>
                      <a:pt x="1223" y="0"/>
                      <a:pt x="1223" y="0"/>
                      <a:pt x="1223" y="0"/>
                    </a:cubicBezTo>
                    <a:cubicBezTo>
                      <a:pt x="1121" y="254"/>
                      <a:pt x="1121" y="254"/>
                      <a:pt x="1121" y="254"/>
                    </a:cubicBezTo>
                    <a:cubicBezTo>
                      <a:pt x="1024" y="236"/>
                      <a:pt x="924" y="237"/>
                      <a:pt x="825" y="258"/>
                    </a:cubicBezTo>
                    <a:cubicBezTo>
                      <a:pt x="717" y="5"/>
                      <a:pt x="717" y="5"/>
                      <a:pt x="717" y="5"/>
                    </a:cubicBezTo>
                    <a:cubicBezTo>
                      <a:pt x="459" y="115"/>
                      <a:pt x="459" y="115"/>
                      <a:pt x="459" y="115"/>
                    </a:cubicBezTo>
                    <a:cubicBezTo>
                      <a:pt x="567" y="368"/>
                      <a:pt x="567" y="368"/>
                      <a:pt x="567" y="368"/>
                    </a:cubicBezTo>
                    <a:cubicBezTo>
                      <a:pt x="483" y="425"/>
                      <a:pt x="413" y="496"/>
                      <a:pt x="359" y="579"/>
                    </a:cubicBezTo>
                    <a:cubicBezTo>
                      <a:pt x="105" y="477"/>
                      <a:pt x="105" y="477"/>
                      <a:pt x="105" y="477"/>
                    </a:cubicBezTo>
                    <a:cubicBezTo>
                      <a:pt x="0" y="736"/>
                      <a:pt x="0" y="736"/>
                      <a:pt x="0" y="736"/>
                    </a:cubicBezTo>
                    <a:lnTo>
                      <a:pt x="255" y="839"/>
                    </a:lnTo>
                    <a:close/>
                    <a:moveTo>
                      <a:pt x="860" y="698"/>
                    </a:moveTo>
                    <a:cubicBezTo>
                      <a:pt x="1015" y="632"/>
                      <a:pt x="1195" y="704"/>
                      <a:pt x="1261" y="860"/>
                    </a:cubicBezTo>
                    <a:cubicBezTo>
                      <a:pt x="1327" y="1015"/>
                      <a:pt x="1254" y="1195"/>
                      <a:pt x="1099" y="1261"/>
                    </a:cubicBezTo>
                    <a:cubicBezTo>
                      <a:pt x="944" y="1327"/>
                      <a:pt x="765" y="1255"/>
                      <a:pt x="698" y="1099"/>
                    </a:cubicBezTo>
                    <a:cubicBezTo>
                      <a:pt x="632" y="944"/>
                      <a:pt x="704" y="765"/>
                      <a:pt x="860" y="698"/>
                    </a:cubicBezTo>
                    <a:close/>
                  </a:path>
                </a:pathLst>
              </a:custGeom>
              <a:solidFill>
                <a:srgbClr val="C3E5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îsḻïḍe">
                <a:extLst>
                  <a:ext uri="{FF2B5EF4-FFF2-40B4-BE49-F238E27FC236}">
                    <a16:creationId xmlns:a16="http://schemas.microsoft.com/office/drawing/2014/main" id="{EFBCC827-E40A-41AA-8F3E-DE5CC43CCEA1}"/>
                  </a:ext>
                </a:extLst>
              </p:cNvPr>
              <p:cNvSpPr/>
              <p:nvPr/>
            </p:nvSpPr>
            <p:spPr bwMode="auto">
              <a:xfrm>
                <a:off x="2600" y="1134"/>
                <a:ext cx="1154" cy="1152"/>
              </a:xfrm>
              <a:custGeom>
                <a:avLst/>
                <a:gdLst>
                  <a:gd name="T0" fmla="*/ 344 w 2652"/>
                  <a:gd name="T1" fmla="*/ 1136 h 2653"/>
                  <a:gd name="T2" fmla="*/ 350 w 2652"/>
                  <a:gd name="T3" fmla="*/ 1536 h 2653"/>
                  <a:gd name="T4" fmla="*/ 6 w 2652"/>
                  <a:gd name="T5" fmla="*/ 1682 h 2653"/>
                  <a:gd name="T6" fmla="*/ 155 w 2652"/>
                  <a:gd name="T7" fmla="*/ 2031 h 2653"/>
                  <a:gd name="T8" fmla="*/ 498 w 2652"/>
                  <a:gd name="T9" fmla="*/ 1885 h 2653"/>
                  <a:gd name="T10" fmla="*/ 783 w 2652"/>
                  <a:gd name="T11" fmla="*/ 2166 h 2653"/>
                  <a:gd name="T12" fmla="*/ 644 w 2652"/>
                  <a:gd name="T13" fmla="*/ 2511 h 2653"/>
                  <a:gd name="T14" fmla="*/ 996 w 2652"/>
                  <a:gd name="T15" fmla="*/ 2653 h 2653"/>
                  <a:gd name="T16" fmla="*/ 1135 w 2652"/>
                  <a:gd name="T17" fmla="*/ 2308 h 2653"/>
                  <a:gd name="T18" fmla="*/ 1536 w 2652"/>
                  <a:gd name="T19" fmla="*/ 2303 h 2653"/>
                  <a:gd name="T20" fmla="*/ 1682 w 2652"/>
                  <a:gd name="T21" fmla="*/ 2646 h 2653"/>
                  <a:gd name="T22" fmla="*/ 2030 w 2652"/>
                  <a:gd name="T23" fmla="*/ 2497 h 2653"/>
                  <a:gd name="T24" fmla="*/ 1885 w 2652"/>
                  <a:gd name="T25" fmla="*/ 2154 h 2653"/>
                  <a:gd name="T26" fmla="*/ 2165 w 2652"/>
                  <a:gd name="T27" fmla="*/ 1869 h 2653"/>
                  <a:gd name="T28" fmla="*/ 2511 w 2652"/>
                  <a:gd name="T29" fmla="*/ 2008 h 2653"/>
                  <a:gd name="T30" fmla="*/ 2652 w 2652"/>
                  <a:gd name="T31" fmla="*/ 1656 h 2653"/>
                  <a:gd name="T32" fmla="*/ 2308 w 2652"/>
                  <a:gd name="T33" fmla="*/ 1517 h 2653"/>
                  <a:gd name="T34" fmla="*/ 2302 w 2652"/>
                  <a:gd name="T35" fmla="*/ 1116 h 2653"/>
                  <a:gd name="T36" fmla="*/ 2645 w 2652"/>
                  <a:gd name="T37" fmla="*/ 970 h 2653"/>
                  <a:gd name="T38" fmla="*/ 2496 w 2652"/>
                  <a:gd name="T39" fmla="*/ 621 h 2653"/>
                  <a:gd name="T40" fmla="*/ 2154 w 2652"/>
                  <a:gd name="T41" fmla="*/ 767 h 2653"/>
                  <a:gd name="T42" fmla="*/ 1869 w 2652"/>
                  <a:gd name="T43" fmla="*/ 486 h 2653"/>
                  <a:gd name="T44" fmla="*/ 2007 w 2652"/>
                  <a:gd name="T45" fmla="*/ 142 h 2653"/>
                  <a:gd name="T46" fmla="*/ 1656 w 2652"/>
                  <a:gd name="T47" fmla="*/ 0 h 2653"/>
                  <a:gd name="T48" fmla="*/ 1517 w 2652"/>
                  <a:gd name="T49" fmla="*/ 345 h 2653"/>
                  <a:gd name="T50" fmla="*/ 1116 w 2652"/>
                  <a:gd name="T51" fmla="*/ 349 h 2653"/>
                  <a:gd name="T52" fmla="*/ 970 w 2652"/>
                  <a:gd name="T53" fmla="*/ 7 h 2653"/>
                  <a:gd name="T54" fmla="*/ 621 w 2652"/>
                  <a:gd name="T55" fmla="*/ 156 h 2653"/>
                  <a:gd name="T56" fmla="*/ 767 w 2652"/>
                  <a:gd name="T57" fmla="*/ 498 h 2653"/>
                  <a:gd name="T58" fmla="*/ 486 w 2652"/>
                  <a:gd name="T59" fmla="*/ 784 h 2653"/>
                  <a:gd name="T60" fmla="*/ 142 w 2652"/>
                  <a:gd name="T61" fmla="*/ 645 h 2653"/>
                  <a:gd name="T62" fmla="*/ 0 w 2652"/>
                  <a:gd name="T63" fmla="*/ 997 h 2653"/>
                  <a:gd name="T64" fmla="*/ 344 w 2652"/>
                  <a:gd name="T65" fmla="*/ 1136 h 2653"/>
                  <a:gd name="T66" fmla="*/ 1164 w 2652"/>
                  <a:gd name="T67" fmla="*/ 946 h 2653"/>
                  <a:gd name="T68" fmla="*/ 1706 w 2652"/>
                  <a:gd name="T69" fmla="*/ 1164 h 2653"/>
                  <a:gd name="T70" fmla="*/ 1488 w 2652"/>
                  <a:gd name="T71" fmla="*/ 1707 h 2653"/>
                  <a:gd name="T72" fmla="*/ 945 w 2652"/>
                  <a:gd name="T73" fmla="*/ 1488 h 2653"/>
                  <a:gd name="T74" fmla="*/ 1164 w 2652"/>
                  <a:gd name="T75" fmla="*/ 946 h 26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52" h="2653">
                    <a:moveTo>
                      <a:pt x="344" y="1136"/>
                    </a:moveTo>
                    <a:cubicBezTo>
                      <a:pt x="319" y="1266"/>
                      <a:pt x="321" y="1402"/>
                      <a:pt x="350" y="1536"/>
                    </a:cubicBezTo>
                    <a:cubicBezTo>
                      <a:pt x="6" y="1682"/>
                      <a:pt x="6" y="1682"/>
                      <a:pt x="6" y="1682"/>
                    </a:cubicBezTo>
                    <a:cubicBezTo>
                      <a:pt x="155" y="2031"/>
                      <a:pt x="155" y="2031"/>
                      <a:pt x="155" y="2031"/>
                    </a:cubicBezTo>
                    <a:cubicBezTo>
                      <a:pt x="498" y="1885"/>
                      <a:pt x="498" y="1885"/>
                      <a:pt x="498" y="1885"/>
                    </a:cubicBezTo>
                    <a:cubicBezTo>
                      <a:pt x="575" y="2000"/>
                      <a:pt x="671" y="2094"/>
                      <a:pt x="783" y="2166"/>
                    </a:cubicBezTo>
                    <a:cubicBezTo>
                      <a:pt x="644" y="2511"/>
                      <a:pt x="644" y="2511"/>
                      <a:pt x="644" y="2511"/>
                    </a:cubicBezTo>
                    <a:cubicBezTo>
                      <a:pt x="996" y="2653"/>
                      <a:pt x="996" y="2653"/>
                      <a:pt x="996" y="2653"/>
                    </a:cubicBezTo>
                    <a:cubicBezTo>
                      <a:pt x="1135" y="2308"/>
                      <a:pt x="1135" y="2308"/>
                      <a:pt x="1135" y="2308"/>
                    </a:cubicBezTo>
                    <a:cubicBezTo>
                      <a:pt x="1265" y="2334"/>
                      <a:pt x="1401" y="2332"/>
                      <a:pt x="1536" y="2303"/>
                    </a:cubicBezTo>
                    <a:cubicBezTo>
                      <a:pt x="1682" y="2646"/>
                      <a:pt x="1682" y="2646"/>
                      <a:pt x="1682" y="2646"/>
                    </a:cubicBezTo>
                    <a:cubicBezTo>
                      <a:pt x="2030" y="2497"/>
                      <a:pt x="2030" y="2497"/>
                      <a:pt x="2030" y="2497"/>
                    </a:cubicBezTo>
                    <a:cubicBezTo>
                      <a:pt x="1885" y="2154"/>
                      <a:pt x="1885" y="2154"/>
                      <a:pt x="1885" y="2154"/>
                    </a:cubicBezTo>
                    <a:cubicBezTo>
                      <a:pt x="1998" y="2078"/>
                      <a:pt x="2094" y="1981"/>
                      <a:pt x="2165" y="1869"/>
                    </a:cubicBezTo>
                    <a:cubicBezTo>
                      <a:pt x="2511" y="2008"/>
                      <a:pt x="2511" y="2008"/>
                      <a:pt x="2511" y="2008"/>
                    </a:cubicBezTo>
                    <a:cubicBezTo>
                      <a:pt x="2652" y="1656"/>
                      <a:pt x="2652" y="1656"/>
                      <a:pt x="2652" y="1656"/>
                    </a:cubicBezTo>
                    <a:cubicBezTo>
                      <a:pt x="2308" y="1517"/>
                      <a:pt x="2308" y="1517"/>
                      <a:pt x="2308" y="1517"/>
                    </a:cubicBezTo>
                    <a:cubicBezTo>
                      <a:pt x="2333" y="1387"/>
                      <a:pt x="2332" y="1251"/>
                      <a:pt x="2302" y="1116"/>
                    </a:cubicBezTo>
                    <a:cubicBezTo>
                      <a:pt x="2645" y="970"/>
                      <a:pt x="2645" y="970"/>
                      <a:pt x="2645" y="970"/>
                    </a:cubicBezTo>
                    <a:cubicBezTo>
                      <a:pt x="2496" y="621"/>
                      <a:pt x="2496" y="621"/>
                      <a:pt x="2496" y="621"/>
                    </a:cubicBezTo>
                    <a:cubicBezTo>
                      <a:pt x="2154" y="767"/>
                      <a:pt x="2154" y="767"/>
                      <a:pt x="2154" y="767"/>
                    </a:cubicBezTo>
                    <a:cubicBezTo>
                      <a:pt x="2077" y="654"/>
                      <a:pt x="1980" y="559"/>
                      <a:pt x="1869" y="486"/>
                    </a:cubicBezTo>
                    <a:cubicBezTo>
                      <a:pt x="2007" y="142"/>
                      <a:pt x="2007" y="142"/>
                      <a:pt x="2007" y="142"/>
                    </a:cubicBezTo>
                    <a:cubicBezTo>
                      <a:pt x="1656" y="0"/>
                      <a:pt x="1656" y="0"/>
                      <a:pt x="1656" y="0"/>
                    </a:cubicBezTo>
                    <a:cubicBezTo>
                      <a:pt x="1517" y="345"/>
                      <a:pt x="1517" y="345"/>
                      <a:pt x="1517" y="345"/>
                    </a:cubicBezTo>
                    <a:cubicBezTo>
                      <a:pt x="1386" y="319"/>
                      <a:pt x="1250" y="321"/>
                      <a:pt x="1116" y="349"/>
                    </a:cubicBezTo>
                    <a:cubicBezTo>
                      <a:pt x="970" y="7"/>
                      <a:pt x="970" y="7"/>
                      <a:pt x="970" y="7"/>
                    </a:cubicBezTo>
                    <a:cubicBezTo>
                      <a:pt x="621" y="156"/>
                      <a:pt x="621" y="156"/>
                      <a:pt x="621" y="156"/>
                    </a:cubicBezTo>
                    <a:cubicBezTo>
                      <a:pt x="767" y="498"/>
                      <a:pt x="767" y="498"/>
                      <a:pt x="767" y="498"/>
                    </a:cubicBezTo>
                    <a:cubicBezTo>
                      <a:pt x="653" y="575"/>
                      <a:pt x="558" y="672"/>
                      <a:pt x="486" y="784"/>
                    </a:cubicBezTo>
                    <a:cubicBezTo>
                      <a:pt x="142" y="645"/>
                      <a:pt x="142" y="645"/>
                      <a:pt x="142" y="645"/>
                    </a:cubicBezTo>
                    <a:cubicBezTo>
                      <a:pt x="0" y="997"/>
                      <a:pt x="0" y="997"/>
                      <a:pt x="0" y="997"/>
                    </a:cubicBezTo>
                    <a:lnTo>
                      <a:pt x="344" y="1136"/>
                    </a:lnTo>
                    <a:close/>
                    <a:moveTo>
                      <a:pt x="1164" y="946"/>
                    </a:moveTo>
                    <a:cubicBezTo>
                      <a:pt x="1373" y="856"/>
                      <a:pt x="1617" y="954"/>
                      <a:pt x="1706" y="1164"/>
                    </a:cubicBezTo>
                    <a:cubicBezTo>
                      <a:pt x="1796" y="1375"/>
                      <a:pt x="1697" y="1618"/>
                      <a:pt x="1488" y="1707"/>
                    </a:cubicBezTo>
                    <a:cubicBezTo>
                      <a:pt x="1278" y="1797"/>
                      <a:pt x="1035" y="1699"/>
                      <a:pt x="945" y="1488"/>
                    </a:cubicBezTo>
                    <a:cubicBezTo>
                      <a:pt x="856" y="1278"/>
                      <a:pt x="953" y="1035"/>
                      <a:pt x="1164" y="946"/>
                    </a:cubicBezTo>
                    <a:close/>
                  </a:path>
                </a:pathLst>
              </a:custGeom>
              <a:solidFill>
                <a:srgbClr val="C3E5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íşlïḋê">
                <a:extLst>
                  <a:ext uri="{FF2B5EF4-FFF2-40B4-BE49-F238E27FC236}">
                    <a16:creationId xmlns:a16="http://schemas.microsoft.com/office/drawing/2014/main" id="{F8618050-028F-4BED-90C2-1C5DB48AF270}"/>
                  </a:ext>
                </a:extLst>
              </p:cNvPr>
              <p:cNvSpPr/>
              <p:nvPr/>
            </p:nvSpPr>
            <p:spPr bwMode="auto">
              <a:xfrm>
                <a:off x="4214" y="1976"/>
                <a:ext cx="1147" cy="1145"/>
              </a:xfrm>
              <a:custGeom>
                <a:avLst/>
                <a:gdLst>
                  <a:gd name="T0" fmla="*/ 2271 w 2637"/>
                  <a:gd name="T1" fmla="*/ 1566 h 2637"/>
                  <a:gd name="T2" fmla="*/ 2291 w 2637"/>
                  <a:gd name="T3" fmla="*/ 1172 h 2637"/>
                  <a:gd name="T4" fmla="*/ 2637 w 2637"/>
                  <a:gd name="T5" fmla="*/ 1049 h 2637"/>
                  <a:gd name="T6" fmla="*/ 2512 w 2637"/>
                  <a:gd name="T7" fmla="*/ 697 h 2637"/>
                  <a:gd name="T8" fmla="*/ 2166 w 2637"/>
                  <a:gd name="T9" fmla="*/ 820 h 2637"/>
                  <a:gd name="T10" fmla="*/ 1903 w 2637"/>
                  <a:gd name="T11" fmla="*/ 526 h 2637"/>
                  <a:gd name="T12" fmla="*/ 2061 w 2637"/>
                  <a:gd name="T13" fmla="*/ 196 h 2637"/>
                  <a:gd name="T14" fmla="*/ 1723 w 2637"/>
                  <a:gd name="T15" fmla="*/ 35 h 2637"/>
                  <a:gd name="T16" fmla="*/ 1566 w 2637"/>
                  <a:gd name="T17" fmla="*/ 365 h 2637"/>
                  <a:gd name="T18" fmla="*/ 1172 w 2637"/>
                  <a:gd name="T19" fmla="*/ 346 h 2637"/>
                  <a:gd name="T20" fmla="*/ 1049 w 2637"/>
                  <a:gd name="T21" fmla="*/ 0 h 2637"/>
                  <a:gd name="T22" fmla="*/ 697 w 2637"/>
                  <a:gd name="T23" fmla="*/ 125 h 2637"/>
                  <a:gd name="T24" fmla="*/ 820 w 2637"/>
                  <a:gd name="T25" fmla="*/ 471 h 2637"/>
                  <a:gd name="T26" fmla="*/ 527 w 2637"/>
                  <a:gd name="T27" fmla="*/ 734 h 2637"/>
                  <a:gd name="T28" fmla="*/ 196 w 2637"/>
                  <a:gd name="T29" fmla="*/ 577 h 2637"/>
                  <a:gd name="T30" fmla="*/ 35 w 2637"/>
                  <a:gd name="T31" fmla="*/ 913 h 2637"/>
                  <a:gd name="T32" fmla="*/ 365 w 2637"/>
                  <a:gd name="T33" fmla="*/ 1072 h 2637"/>
                  <a:gd name="T34" fmla="*/ 346 w 2637"/>
                  <a:gd name="T35" fmla="*/ 1466 h 2637"/>
                  <a:gd name="T36" fmla="*/ 0 w 2637"/>
                  <a:gd name="T37" fmla="*/ 1588 h 2637"/>
                  <a:gd name="T38" fmla="*/ 125 w 2637"/>
                  <a:gd name="T39" fmla="*/ 1940 h 2637"/>
                  <a:gd name="T40" fmla="*/ 471 w 2637"/>
                  <a:gd name="T41" fmla="*/ 1818 h 2637"/>
                  <a:gd name="T42" fmla="*/ 734 w 2637"/>
                  <a:gd name="T43" fmla="*/ 2111 h 2637"/>
                  <a:gd name="T44" fmla="*/ 577 w 2637"/>
                  <a:gd name="T45" fmla="*/ 2441 h 2637"/>
                  <a:gd name="T46" fmla="*/ 913 w 2637"/>
                  <a:gd name="T47" fmla="*/ 2602 h 2637"/>
                  <a:gd name="T48" fmla="*/ 1071 w 2637"/>
                  <a:gd name="T49" fmla="*/ 2272 h 2637"/>
                  <a:gd name="T50" fmla="*/ 1465 w 2637"/>
                  <a:gd name="T51" fmla="*/ 2292 h 2637"/>
                  <a:gd name="T52" fmla="*/ 1587 w 2637"/>
                  <a:gd name="T53" fmla="*/ 2637 h 2637"/>
                  <a:gd name="T54" fmla="*/ 1939 w 2637"/>
                  <a:gd name="T55" fmla="*/ 2512 h 2637"/>
                  <a:gd name="T56" fmla="*/ 1817 w 2637"/>
                  <a:gd name="T57" fmla="*/ 2167 h 2637"/>
                  <a:gd name="T58" fmla="*/ 2111 w 2637"/>
                  <a:gd name="T59" fmla="*/ 1903 h 2637"/>
                  <a:gd name="T60" fmla="*/ 2440 w 2637"/>
                  <a:gd name="T61" fmla="*/ 2060 h 2637"/>
                  <a:gd name="T62" fmla="*/ 2602 w 2637"/>
                  <a:gd name="T63" fmla="*/ 1723 h 2637"/>
                  <a:gd name="T64" fmla="*/ 2271 w 2637"/>
                  <a:gd name="T65" fmla="*/ 1566 h 2637"/>
                  <a:gd name="T66" fmla="*/ 1455 w 2637"/>
                  <a:gd name="T67" fmla="*/ 1703 h 2637"/>
                  <a:gd name="T68" fmla="*/ 935 w 2637"/>
                  <a:gd name="T69" fmla="*/ 1455 h 2637"/>
                  <a:gd name="T70" fmla="*/ 1183 w 2637"/>
                  <a:gd name="T71" fmla="*/ 934 h 2637"/>
                  <a:gd name="T72" fmla="*/ 1702 w 2637"/>
                  <a:gd name="T73" fmla="*/ 1183 h 2637"/>
                  <a:gd name="T74" fmla="*/ 1455 w 2637"/>
                  <a:gd name="T75" fmla="*/ 1703 h 26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37" h="2637">
                    <a:moveTo>
                      <a:pt x="2271" y="1566"/>
                    </a:moveTo>
                    <a:cubicBezTo>
                      <a:pt x="2304" y="1439"/>
                      <a:pt x="2311" y="1306"/>
                      <a:pt x="2291" y="1172"/>
                    </a:cubicBezTo>
                    <a:cubicBezTo>
                      <a:pt x="2637" y="1049"/>
                      <a:pt x="2637" y="1049"/>
                      <a:pt x="2637" y="1049"/>
                    </a:cubicBezTo>
                    <a:cubicBezTo>
                      <a:pt x="2512" y="697"/>
                      <a:pt x="2512" y="697"/>
                      <a:pt x="2512" y="697"/>
                    </a:cubicBezTo>
                    <a:cubicBezTo>
                      <a:pt x="2166" y="820"/>
                      <a:pt x="2166" y="820"/>
                      <a:pt x="2166" y="820"/>
                    </a:cubicBezTo>
                    <a:cubicBezTo>
                      <a:pt x="2098" y="703"/>
                      <a:pt x="2009" y="604"/>
                      <a:pt x="1903" y="526"/>
                    </a:cubicBezTo>
                    <a:cubicBezTo>
                      <a:pt x="2061" y="196"/>
                      <a:pt x="2061" y="196"/>
                      <a:pt x="2061" y="196"/>
                    </a:cubicBezTo>
                    <a:cubicBezTo>
                      <a:pt x="1723" y="35"/>
                      <a:pt x="1723" y="35"/>
                      <a:pt x="1723" y="35"/>
                    </a:cubicBezTo>
                    <a:cubicBezTo>
                      <a:pt x="1566" y="365"/>
                      <a:pt x="1566" y="365"/>
                      <a:pt x="1566" y="365"/>
                    </a:cubicBezTo>
                    <a:cubicBezTo>
                      <a:pt x="1440" y="332"/>
                      <a:pt x="1306" y="325"/>
                      <a:pt x="1172" y="346"/>
                    </a:cubicBezTo>
                    <a:cubicBezTo>
                      <a:pt x="1049" y="0"/>
                      <a:pt x="1049" y="0"/>
                      <a:pt x="1049" y="0"/>
                    </a:cubicBezTo>
                    <a:cubicBezTo>
                      <a:pt x="697" y="125"/>
                      <a:pt x="697" y="125"/>
                      <a:pt x="697" y="125"/>
                    </a:cubicBezTo>
                    <a:cubicBezTo>
                      <a:pt x="820" y="471"/>
                      <a:pt x="820" y="471"/>
                      <a:pt x="820" y="471"/>
                    </a:cubicBezTo>
                    <a:cubicBezTo>
                      <a:pt x="703" y="539"/>
                      <a:pt x="604" y="628"/>
                      <a:pt x="527" y="734"/>
                    </a:cubicBezTo>
                    <a:cubicBezTo>
                      <a:pt x="196" y="577"/>
                      <a:pt x="196" y="577"/>
                      <a:pt x="196" y="577"/>
                    </a:cubicBezTo>
                    <a:cubicBezTo>
                      <a:pt x="35" y="913"/>
                      <a:pt x="35" y="913"/>
                      <a:pt x="35" y="913"/>
                    </a:cubicBezTo>
                    <a:cubicBezTo>
                      <a:pt x="365" y="1072"/>
                      <a:pt x="365" y="1072"/>
                      <a:pt x="365" y="1072"/>
                    </a:cubicBezTo>
                    <a:cubicBezTo>
                      <a:pt x="333" y="1197"/>
                      <a:pt x="325" y="1331"/>
                      <a:pt x="346" y="1466"/>
                    </a:cubicBezTo>
                    <a:cubicBezTo>
                      <a:pt x="0" y="1588"/>
                      <a:pt x="0" y="1588"/>
                      <a:pt x="0" y="1588"/>
                    </a:cubicBezTo>
                    <a:cubicBezTo>
                      <a:pt x="125" y="1940"/>
                      <a:pt x="125" y="1940"/>
                      <a:pt x="125" y="1940"/>
                    </a:cubicBezTo>
                    <a:cubicBezTo>
                      <a:pt x="471" y="1818"/>
                      <a:pt x="471" y="1818"/>
                      <a:pt x="471" y="1818"/>
                    </a:cubicBezTo>
                    <a:cubicBezTo>
                      <a:pt x="539" y="1934"/>
                      <a:pt x="629" y="2033"/>
                      <a:pt x="734" y="2111"/>
                    </a:cubicBezTo>
                    <a:cubicBezTo>
                      <a:pt x="577" y="2441"/>
                      <a:pt x="577" y="2441"/>
                      <a:pt x="577" y="2441"/>
                    </a:cubicBezTo>
                    <a:cubicBezTo>
                      <a:pt x="913" y="2602"/>
                      <a:pt x="913" y="2602"/>
                      <a:pt x="913" y="2602"/>
                    </a:cubicBezTo>
                    <a:cubicBezTo>
                      <a:pt x="1071" y="2272"/>
                      <a:pt x="1071" y="2272"/>
                      <a:pt x="1071" y="2272"/>
                    </a:cubicBezTo>
                    <a:cubicBezTo>
                      <a:pt x="1198" y="2305"/>
                      <a:pt x="1331" y="2312"/>
                      <a:pt x="1465" y="2292"/>
                    </a:cubicBezTo>
                    <a:cubicBezTo>
                      <a:pt x="1587" y="2637"/>
                      <a:pt x="1587" y="2637"/>
                      <a:pt x="1587" y="2637"/>
                    </a:cubicBezTo>
                    <a:cubicBezTo>
                      <a:pt x="1939" y="2512"/>
                      <a:pt x="1939" y="2512"/>
                      <a:pt x="1939" y="2512"/>
                    </a:cubicBezTo>
                    <a:cubicBezTo>
                      <a:pt x="1817" y="2167"/>
                      <a:pt x="1817" y="2167"/>
                      <a:pt x="1817" y="2167"/>
                    </a:cubicBezTo>
                    <a:cubicBezTo>
                      <a:pt x="1934" y="2098"/>
                      <a:pt x="2033" y="2008"/>
                      <a:pt x="2111" y="1903"/>
                    </a:cubicBezTo>
                    <a:cubicBezTo>
                      <a:pt x="2440" y="2060"/>
                      <a:pt x="2440" y="2060"/>
                      <a:pt x="2440" y="2060"/>
                    </a:cubicBezTo>
                    <a:cubicBezTo>
                      <a:pt x="2602" y="1723"/>
                      <a:pt x="2602" y="1723"/>
                      <a:pt x="2602" y="1723"/>
                    </a:cubicBezTo>
                    <a:lnTo>
                      <a:pt x="2271" y="1566"/>
                    </a:lnTo>
                    <a:close/>
                    <a:moveTo>
                      <a:pt x="1455" y="1703"/>
                    </a:moveTo>
                    <a:cubicBezTo>
                      <a:pt x="1243" y="1778"/>
                      <a:pt x="1010" y="1667"/>
                      <a:pt x="935" y="1455"/>
                    </a:cubicBezTo>
                    <a:cubicBezTo>
                      <a:pt x="859" y="1242"/>
                      <a:pt x="971" y="1010"/>
                      <a:pt x="1183" y="934"/>
                    </a:cubicBezTo>
                    <a:cubicBezTo>
                      <a:pt x="1395" y="859"/>
                      <a:pt x="1627" y="970"/>
                      <a:pt x="1702" y="1183"/>
                    </a:cubicBezTo>
                    <a:cubicBezTo>
                      <a:pt x="1777" y="1395"/>
                      <a:pt x="1667" y="1627"/>
                      <a:pt x="1455" y="1703"/>
                    </a:cubicBezTo>
                    <a:close/>
                  </a:path>
                </a:pathLst>
              </a:custGeom>
              <a:solidFill>
                <a:srgbClr val="C3E5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îşľîdé">
                <a:extLst>
                  <a:ext uri="{FF2B5EF4-FFF2-40B4-BE49-F238E27FC236}">
                    <a16:creationId xmlns:a16="http://schemas.microsoft.com/office/drawing/2014/main" id="{44C5D3A2-F7FD-4197-8BAF-EDF366BBDFDB}"/>
                  </a:ext>
                </a:extLst>
              </p:cNvPr>
              <p:cNvSpPr/>
              <p:nvPr/>
            </p:nvSpPr>
            <p:spPr bwMode="auto">
              <a:xfrm>
                <a:off x="2239" y="529"/>
                <a:ext cx="3401" cy="3396"/>
              </a:xfrm>
              <a:custGeom>
                <a:avLst/>
                <a:gdLst>
                  <a:gd name="T0" fmla="*/ 3908 w 7816"/>
                  <a:gd name="T1" fmla="*/ 7816 h 7816"/>
                  <a:gd name="T2" fmla="*/ 2387 w 7816"/>
                  <a:gd name="T3" fmla="*/ 7509 h 7816"/>
                  <a:gd name="T4" fmla="*/ 1145 w 7816"/>
                  <a:gd name="T5" fmla="*/ 6671 h 7816"/>
                  <a:gd name="T6" fmla="*/ 307 w 7816"/>
                  <a:gd name="T7" fmla="*/ 5429 h 7816"/>
                  <a:gd name="T8" fmla="*/ 0 w 7816"/>
                  <a:gd name="T9" fmla="*/ 3908 h 7816"/>
                  <a:gd name="T10" fmla="*/ 307 w 7816"/>
                  <a:gd name="T11" fmla="*/ 2387 h 7816"/>
                  <a:gd name="T12" fmla="*/ 1145 w 7816"/>
                  <a:gd name="T13" fmla="*/ 1145 h 7816"/>
                  <a:gd name="T14" fmla="*/ 2387 w 7816"/>
                  <a:gd name="T15" fmla="*/ 307 h 7816"/>
                  <a:gd name="T16" fmla="*/ 3908 w 7816"/>
                  <a:gd name="T17" fmla="*/ 0 h 7816"/>
                  <a:gd name="T18" fmla="*/ 5429 w 7816"/>
                  <a:gd name="T19" fmla="*/ 307 h 7816"/>
                  <a:gd name="T20" fmla="*/ 6671 w 7816"/>
                  <a:gd name="T21" fmla="*/ 1145 h 7816"/>
                  <a:gd name="T22" fmla="*/ 7509 w 7816"/>
                  <a:gd name="T23" fmla="*/ 2387 h 7816"/>
                  <a:gd name="T24" fmla="*/ 7816 w 7816"/>
                  <a:gd name="T25" fmla="*/ 3908 h 7816"/>
                  <a:gd name="T26" fmla="*/ 7509 w 7816"/>
                  <a:gd name="T27" fmla="*/ 5429 h 7816"/>
                  <a:gd name="T28" fmla="*/ 6671 w 7816"/>
                  <a:gd name="T29" fmla="*/ 6671 h 7816"/>
                  <a:gd name="T30" fmla="*/ 5429 w 7816"/>
                  <a:gd name="T31" fmla="*/ 7509 h 7816"/>
                  <a:gd name="T32" fmla="*/ 3908 w 7816"/>
                  <a:gd name="T33" fmla="*/ 7816 h 7816"/>
                  <a:gd name="T34" fmla="*/ 3908 w 7816"/>
                  <a:gd name="T35" fmla="*/ 56 h 7816"/>
                  <a:gd name="T36" fmla="*/ 56 w 7816"/>
                  <a:gd name="T37" fmla="*/ 3908 h 7816"/>
                  <a:gd name="T38" fmla="*/ 3908 w 7816"/>
                  <a:gd name="T39" fmla="*/ 7760 h 7816"/>
                  <a:gd name="T40" fmla="*/ 7760 w 7816"/>
                  <a:gd name="T41" fmla="*/ 3908 h 7816"/>
                  <a:gd name="T42" fmla="*/ 3908 w 7816"/>
                  <a:gd name="T43" fmla="*/ 56 h 78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7816" h="7816">
                    <a:moveTo>
                      <a:pt x="3908" y="7816"/>
                    </a:moveTo>
                    <a:cubicBezTo>
                      <a:pt x="3380" y="7816"/>
                      <a:pt x="2869" y="7713"/>
                      <a:pt x="2387" y="7509"/>
                    </a:cubicBezTo>
                    <a:cubicBezTo>
                      <a:pt x="1921" y="7312"/>
                      <a:pt x="1504" y="7030"/>
                      <a:pt x="1145" y="6671"/>
                    </a:cubicBezTo>
                    <a:cubicBezTo>
                      <a:pt x="786" y="6312"/>
                      <a:pt x="504" y="5895"/>
                      <a:pt x="307" y="5429"/>
                    </a:cubicBezTo>
                    <a:cubicBezTo>
                      <a:pt x="103" y="4947"/>
                      <a:pt x="0" y="4436"/>
                      <a:pt x="0" y="3908"/>
                    </a:cubicBezTo>
                    <a:cubicBezTo>
                      <a:pt x="0" y="3380"/>
                      <a:pt x="103" y="2869"/>
                      <a:pt x="307" y="2387"/>
                    </a:cubicBezTo>
                    <a:cubicBezTo>
                      <a:pt x="504" y="1921"/>
                      <a:pt x="786" y="1504"/>
                      <a:pt x="1145" y="1145"/>
                    </a:cubicBezTo>
                    <a:cubicBezTo>
                      <a:pt x="1504" y="786"/>
                      <a:pt x="1921" y="504"/>
                      <a:pt x="2387" y="307"/>
                    </a:cubicBezTo>
                    <a:cubicBezTo>
                      <a:pt x="2869" y="103"/>
                      <a:pt x="3380" y="0"/>
                      <a:pt x="3908" y="0"/>
                    </a:cubicBezTo>
                    <a:cubicBezTo>
                      <a:pt x="4436" y="0"/>
                      <a:pt x="4947" y="103"/>
                      <a:pt x="5429" y="307"/>
                    </a:cubicBezTo>
                    <a:cubicBezTo>
                      <a:pt x="5895" y="504"/>
                      <a:pt x="6312" y="786"/>
                      <a:pt x="6671" y="1145"/>
                    </a:cubicBezTo>
                    <a:cubicBezTo>
                      <a:pt x="7030" y="1504"/>
                      <a:pt x="7312" y="1921"/>
                      <a:pt x="7509" y="2387"/>
                    </a:cubicBezTo>
                    <a:cubicBezTo>
                      <a:pt x="7713" y="2869"/>
                      <a:pt x="7816" y="3380"/>
                      <a:pt x="7816" y="3908"/>
                    </a:cubicBezTo>
                    <a:cubicBezTo>
                      <a:pt x="7816" y="4436"/>
                      <a:pt x="7713" y="4947"/>
                      <a:pt x="7509" y="5429"/>
                    </a:cubicBezTo>
                    <a:cubicBezTo>
                      <a:pt x="7312" y="5895"/>
                      <a:pt x="7030" y="6312"/>
                      <a:pt x="6671" y="6671"/>
                    </a:cubicBezTo>
                    <a:cubicBezTo>
                      <a:pt x="6312" y="7030"/>
                      <a:pt x="5895" y="7312"/>
                      <a:pt x="5429" y="7509"/>
                    </a:cubicBezTo>
                    <a:cubicBezTo>
                      <a:pt x="4947" y="7713"/>
                      <a:pt x="4436" y="7816"/>
                      <a:pt x="3908" y="7816"/>
                    </a:cubicBezTo>
                    <a:close/>
                    <a:moveTo>
                      <a:pt x="3908" y="56"/>
                    </a:moveTo>
                    <a:cubicBezTo>
                      <a:pt x="1784" y="56"/>
                      <a:pt x="56" y="1784"/>
                      <a:pt x="56" y="3908"/>
                    </a:cubicBezTo>
                    <a:cubicBezTo>
                      <a:pt x="56" y="6032"/>
                      <a:pt x="1784" y="7760"/>
                      <a:pt x="3908" y="7760"/>
                    </a:cubicBezTo>
                    <a:cubicBezTo>
                      <a:pt x="6032" y="7760"/>
                      <a:pt x="7760" y="6032"/>
                      <a:pt x="7760" y="3908"/>
                    </a:cubicBezTo>
                    <a:cubicBezTo>
                      <a:pt x="7760" y="1784"/>
                      <a:pt x="6032" y="56"/>
                      <a:pt x="3908" y="56"/>
                    </a:cubicBezTo>
                    <a:close/>
                  </a:path>
                </a:pathLst>
              </a:custGeom>
              <a:solidFill>
                <a:srgbClr val="C3E5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íṩḻíḑe">
                <a:extLst>
                  <a:ext uri="{FF2B5EF4-FFF2-40B4-BE49-F238E27FC236}">
                    <a16:creationId xmlns:a16="http://schemas.microsoft.com/office/drawing/2014/main" id="{69402730-E832-4BC3-8811-6E2DF5B02BFD}"/>
                  </a:ext>
                </a:extLst>
              </p:cNvPr>
              <p:cNvSpPr/>
              <p:nvPr/>
            </p:nvSpPr>
            <p:spPr bwMode="auto">
              <a:xfrm>
                <a:off x="1981" y="1418"/>
                <a:ext cx="583" cy="666"/>
              </a:xfrm>
              <a:custGeom>
                <a:avLst/>
                <a:gdLst>
                  <a:gd name="T0" fmla="*/ 282 w 583"/>
                  <a:gd name="T1" fmla="*/ 0 h 666"/>
                  <a:gd name="T2" fmla="*/ 0 w 583"/>
                  <a:gd name="T3" fmla="*/ 461 h 666"/>
                  <a:gd name="T4" fmla="*/ 335 w 583"/>
                  <a:gd name="T5" fmla="*/ 666 h 666"/>
                  <a:gd name="T6" fmla="*/ 583 w 583"/>
                  <a:gd name="T7" fmla="*/ 261 h 666"/>
                  <a:gd name="T8" fmla="*/ 565 w 583"/>
                  <a:gd name="T9" fmla="*/ 173 h 666"/>
                  <a:gd name="T10" fmla="*/ 282 w 583"/>
                  <a:gd name="T11" fmla="*/ 0 h 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83" h="666">
                    <a:moveTo>
                      <a:pt x="282" y="0"/>
                    </a:moveTo>
                    <a:lnTo>
                      <a:pt x="0" y="461"/>
                    </a:lnTo>
                    <a:lnTo>
                      <a:pt x="335" y="666"/>
                    </a:lnTo>
                    <a:lnTo>
                      <a:pt x="583" y="261"/>
                    </a:lnTo>
                    <a:lnTo>
                      <a:pt x="565" y="173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rgbClr val="FDFE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îşļîdé">
                <a:extLst>
                  <a:ext uri="{FF2B5EF4-FFF2-40B4-BE49-F238E27FC236}">
                    <a16:creationId xmlns:a16="http://schemas.microsoft.com/office/drawing/2014/main" id="{09563D7E-6731-4CF8-8E82-7E53E18C9F2A}"/>
                  </a:ext>
                </a:extLst>
              </p:cNvPr>
              <p:cNvSpPr/>
              <p:nvPr/>
            </p:nvSpPr>
            <p:spPr bwMode="auto">
              <a:xfrm>
                <a:off x="3246" y="1086"/>
                <a:ext cx="1387" cy="2316"/>
              </a:xfrm>
              <a:custGeom>
                <a:avLst/>
                <a:gdLst>
                  <a:gd name="T0" fmla="*/ 2179 w 3188"/>
                  <a:gd name="T1" fmla="*/ 2144 h 5331"/>
                  <a:gd name="T2" fmla="*/ 2999 w 3188"/>
                  <a:gd name="T3" fmla="*/ 1500 h 5331"/>
                  <a:gd name="T4" fmla="*/ 3188 w 3188"/>
                  <a:gd name="T5" fmla="*/ 1058 h 5331"/>
                  <a:gd name="T6" fmla="*/ 3188 w 3188"/>
                  <a:gd name="T7" fmla="*/ 119 h 5331"/>
                  <a:gd name="T8" fmla="*/ 1619 w 3188"/>
                  <a:gd name="T9" fmla="*/ 3 h 5331"/>
                  <a:gd name="T10" fmla="*/ 1619 w 3188"/>
                  <a:gd name="T11" fmla="*/ 0 h 5331"/>
                  <a:gd name="T12" fmla="*/ 1594 w 3188"/>
                  <a:gd name="T13" fmla="*/ 1 h 5331"/>
                  <a:gd name="T14" fmla="*/ 1569 w 3188"/>
                  <a:gd name="T15" fmla="*/ 0 h 5331"/>
                  <a:gd name="T16" fmla="*/ 1569 w 3188"/>
                  <a:gd name="T17" fmla="*/ 3 h 5331"/>
                  <a:gd name="T18" fmla="*/ 0 w 3188"/>
                  <a:gd name="T19" fmla="*/ 119 h 5331"/>
                  <a:gd name="T20" fmla="*/ 0 w 3188"/>
                  <a:gd name="T21" fmla="*/ 1058 h 5331"/>
                  <a:gd name="T22" fmla="*/ 189 w 3188"/>
                  <a:gd name="T23" fmla="*/ 1500 h 5331"/>
                  <a:gd name="T24" fmla="*/ 1009 w 3188"/>
                  <a:gd name="T25" fmla="*/ 2144 h 5331"/>
                  <a:gd name="T26" fmla="*/ 1211 w 3188"/>
                  <a:gd name="T27" fmla="*/ 2665 h 5331"/>
                  <a:gd name="T28" fmla="*/ 1009 w 3188"/>
                  <a:gd name="T29" fmla="*/ 3186 h 5331"/>
                  <a:gd name="T30" fmla="*/ 189 w 3188"/>
                  <a:gd name="T31" fmla="*/ 3831 h 5331"/>
                  <a:gd name="T32" fmla="*/ 0 w 3188"/>
                  <a:gd name="T33" fmla="*/ 4273 h 5331"/>
                  <a:gd name="T34" fmla="*/ 0 w 3188"/>
                  <a:gd name="T35" fmla="*/ 5212 h 5331"/>
                  <a:gd name="T36" fmla="*/ 1569 w 3188"/>
                  <a:gd name="T37" fmla="*/ 5327 h 5331"/>
                  <a:gd name="T38" fmla="*/ 1569 w 3188"/>
                  <a:gd name="T39" fmla="*/ 5331 h 5331"/>
                  <a:gd name="T40" fmla="*/ 1594 w 3188"/>
                  <a:gd name="T41" fmla="*/ 5329 h 5331"/>
                  <a:gd name="T42" fmla="*/ 1619 w 3188"/>
                  <a:gd name="T43" fmla="*/ 5331 h 5331"/>
                  <a:gd name="T44" fmla="*/ 1619 w 3188"/>
                  <a:gd name="T45" fmla="*/ 5327 h 5331"/>
                  <a:gd name="T46" fmla="*/ 3188 w 3188"/>
                  <a:gd name="T47" fmla="*/ 5212 h 5331"/>
                  <a:gd name="T48" fmla="*/ 3188 w 3188"/>
                  <a:gd name="T49" fmla="*/ 4273 h 5331"/>
                  <a:gd name="T50" fmla="*/ 2999 w 3188"/>
                  <a:gd name="T51" fmla="*/ 3831 h 5331"/>
                  <a:gd name="T52" fmla="*/ 2179 w 3188"/>
                  <a:gd name="T53" fmla="*/ 3186 h 5331"/>
                  <a:gd name="T54" fmla="*/ 1977 w 3188"/>
                  <a:gd name="T55" fmla="*/ 2665 h 5331"/>
                  <a:gd name="T56" fmla="*/ 2179 w 3188"/>
                  <a:gd name="T57" fmla="*/ 2144 h 5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188" h="5331">
                    <a:moveTo>
                      <a:pt x="2179" y="2144"/>
                    </a:moveTo>
                    <a:cubicBezTo>
                      <a:pt x="2179" y="2144"/>
                      <a:pt x="2814" y="1685"/>
                      <a:pt x="2999" y="1500"/>
                    </a:cubicBezTo>
                    <a:cubicBezTo>
                      <a:pt x="3185" y="1314"/>
                      <a:pt x="3188" y="1058"/>
                      <a:pt x="3188" y="1058"/>
                    </a:cubicBezTo>
                    <a:cubicBezTo>
                      <a:pt x="3188" y="119"/>
                      <a:pt x="3188" y="119"/>
                      <a:pt x="3188" y="119"/>
                    </a:cubicBezTo>
                    <a:cubicBezTo>
                      <a:pt x="1619" y="3"/>
                      <a:pt x="1619" y="3"/>
                      <a:pt x="1619" y="3"/>
                    </a:cubicBezTo>
                    <a:cubicBezTo>
                      <a:pt x="1619" y="0"/>
                      <a:pt x="1619" y="0"/>
                      <a:pt x="1619" y="0"/>
                    </a:cubicBezTo>
                    <a:cubicBezTo>
                      <a:pt x="1594" y="1"/>
                      <a:pt x="1594" y="1"/>
                      <a:pt x="1594" y="1"/>
                    </a:cubicBezTo>
                    <a:cubicBezTo>
                      <a:pt x="1569" y="0"/>
                      <a:pt x="1569" y="0"/>
                      <a:pt x="1569" y="0"/>
                    </a:cubicBezTo>
                    <a:cubicBezTo>
                      <a:pt x="1569" y="3"/>
                      <a:pt x="1569" y="3"/>
                      <a:pt x="1569" y="3"/>
                    </a:cubicBezTo>
                    <a:cubicBezTo>
                      <a:pt x="0" y="119"/>
                      <a:pt x="0" y="119"/>
                      <a:pt x="0" y="119"/>
                    </a:cubicBezTo>
                    <a:cubicBezTo>
                      <a:pt x="0" y="1058"/>
                      <a:pt x="0" y="1058"/>
                      <a:pt x="0" y="1058"/>
                    </a:cubicBezTo>
                    <a:cubicBezTo>
                      <a:pt x="0" y="1058"/>
                      <a:pt x="3" y="1314"/>
                      <a:pt x="189" y="1500"/>
                    </a:cubicBezTo>
                    <a:cubicBezTo>
                      <a:pt x="375" y="1685"/>
                      <a:pt x="1009" y="2144"/>
                      <a:pt x="1009" y="2144"/>
                    </a:cubicBezTo>
                    <a:cubicBezTo>
                      <a:pt x="1009" y="2144"/>
                      <a:pt x="1197" y="2281"/>
                      <a:pt x="1211" y="2665"/>
                    </a:cubicBezTo>
                    <a:cubicBezTo>
                      <a:pt x="1197" y="3050"/>
                      <a:pt x="1009" y="3186"/>
                      <a:pt x="1009" y="3186"/>
                    </a:cubicBezTo>
                    <a:cubicBezTo>
                      <a:pt x="1009" y="3186"/>
                      <a:pt x="375" y="3645"/>
                      <a:pt x="189" y="3831"/>
                    </a:cubicBezTo>
                    <a:cubicBezTo>
                      <a:pt x="3" y="4017"/>
                      <a:pt x="0" y="4273"/>
                      <a:pt x="0" y="4273"/>
                    </a:cubicBezTo>
                    <a:cubicBezTo>
                      <a:pt x="0" y="5212"/>
                      <a:pt x="0" y="5212"/>
                      <a:pt x="0" y="5212"/>
                    </a:cubicBezTo>
                    <a:cubicBezTo>
                      <a:pt x="1569" y="5327"/>
                      <a:pt x="1569" y="5327"/>
                      <a:pt x="1569" y="5327"/>
                    </a:cubicBezTo>
                    <a:cubicBezTo>
                      <a:pt x="1569" y="5331"/>
                      <a:pt x="1569" y="5331"/>
                      <a:pt x="1569" y="5331"/>
                    </a:cubicBezTo>
                    <a:cubicBezTo>
                      <a:pt x="1594" y="5329"/>
                      <a:pt x="1594" y="5329"/>
                      <a:pt x="1594" y="5329"/>
                    </a:cubicBezTo>
                    <a:cubicBezTo>
                      <a:pt x="1619" y="5331"/>
                      <a:pt x="1619" y="5331"/>
                      <a:pt x="1619" y="5331"/>
                    </a:cubicBezTo>
                    <a:cubicBezTo>
                      <a:pt x="1619" y="5327"/>
                      <a:pt x="1619" y="5327"/>
                      <a:pt x="1619" y="5327"/>
                    </a:cubicBezTo>
                    <a:cubicBezTo>
                      <a:pt x="3188" y="5212"/>
                      <a:pt x="3188" y="5212"/>
                      <a:pt x="3188" y="5212"/>
                    </a:cubicBezTo>
                    <a:cubicBezTo>
                      <a:pt x="3188" y="4273"/>
                      <a:pt x="3188" y="4273"/>
                      <a:pt x="3188" y="4273"/>
                    </a:cubicBezTo>
                    <a:cubicBezTo>
                      <a:pt x="3188" y="4273"/>
                      <a:pt x="3185" y="4017"/>
                      <a:pt x="2999" y="3831"/>
                    </a:cubicBezTo>
                    <a:cubicBezTo>
                      <a:pt x="2814" y="3645"/>
                      <a:pt x="2179" y="3186"/>
                      <a:pt x="2179" y="3186"/>
                    </a:cubicBezTo>
                    <a:cubicBezTo>
                      <a:pt x="2179" y="3186"/>
                      <a:pt x="1991" y="3050"/>
                      <a:pt x="1977" y="2665"/>
                    </a:cubicBezTo>
                    <a:cubicBezTo>
                      <a:pt x="1991" y="2281"/>
                      <a:pt x="2179" y="2144"/>
                      <a:pt x="2179" y="2144"/>
                    </a:cubicBezTo>
                    <a:close/>
                  </a:path>
                </a:pathLst>
              </a:custGeom>
              <a:solidFill>
                <a:srgbClr val="F3FA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ïṡḷïḋê">
                <a:extLst>
                  <a:ext uri="{FF2B5EF4-FFF2-40B4-BE49-F238E27FC236}">
                    <a16:creationId xmlns:a16="http://schemas.microsoft.com/office/drawing/2014/main" id="{E9FB0DF6-C807-4F02-BC87-46BEF01979ED}"/>
                  </a:ext>
                </a:extLst>
              </p:cNvPr>
              <p:cNvSpPr/>
              <p:nvPr/>
            </p:nvSpPr>
            <p:spPr bwMode="auto">
              <a:xfrm>
                <a:off x="3157" y="924"/>
                <a:ext cx="783" cy="260"/>
              </a:xfrm>
              <a:custGeom>
                <a:avLst/>
                <a:gdLst>
                  <a:gd name="T0" fmla="*/ 94 w 1800"/>
                  <a:gd name="T1" fmla="*/ 0 h 598"/>
                  <a:gd name="T2" fmla="*/ 0 w 1800"/>
                  <a:gd name="T3" fmla="*/ 95 h 598"/>
                  <a:gd name="T4" fmla="*/ 0 w 1800"/>
                  <a:gd name="T5" fmla="*/ 504 h 598"/>
                  <a:gd name="T6" fmla="*/ 94 w 1800"/>
                  <a:gd name="T7" fmla="*/ 598 h 598"/>
                  <a:gd name="T8" fmla="*/ 1800 w 1800"/>
                  <a:gd name="T9" fmla="*/ 598 h 598"/>
                  <a:gd name="T10" fmla="*/ 1800 w 1800"/>
                  <a:gd name="T11" fmla="*/ 0 h 598"/>
                  <a:gd name="T12" fmla="*/ 94 w 1800"/>
                  <a:gd name="T13" fmla="*/ 0 h 5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00" h="598">
                    <a:moveTo>
                      <a:pt x="94" y="0"/>
                    </a:moveTo>
                    <a:cubicBezTo>
                      <a:pt x="43" y="0"/>
                      <a:pt x="0" y="43"/>
                      <a:pt x="0" y="95"/>
                    </a:cubicBezTo>
                    <a:cubicBezTo>
                      <a:pt x="0" y="504"/>
                      <a:pt x="0" y="504"/>
                      <a:pt x="0" y="504"/>
                    </a:cubicBezTo>
                    <a:cubicBezTo>
                      <a:pt x="0" y="556"/>
                      <a:pt x="43" y="598"/>
                      <a:pt x="94" y="598"/>
                    </a:cubicBezTo>
                    <a:cubicBezTo>
                      <a:pt x="1800" y="598"/>
                      <a:pt x="1800" y="598"/>
                      <a:pt x="1800" y="598"/>
                    </a:cubicBezTo>
                    <a:cubicBezTo>
                      <a:pt x="1800" y="0"/>
                      <a:pt x="1800" y="0"/>
                      <a:pt x="1800" y="0"/>
                    </a:cubicBez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4B58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íṧļidè">
                <a:extLst>
                  <a:ext uri="{FF2B5EF4-FFF2-40B4-BE49-F238E27FC236}">
                    <a16:creationId xmlns:a16="http://schemas.microsoft.com/office/drawing/2014/main" id="{BE021F06-549A-4A07-B352-0A5B8F119198}"/>
                  </a:ext>
                </a:extLst>
              </p:cNvPr>
              <p:cNvSpPr/>
              <p:nvPr/>
            </p:nvSpPr>
            <p:spPr bwMode="auto">
              <a:xfrm>
                <a:off x="3940" y="924"/>
                <a:ext cx="783" cy="260"/>
              </a:xfrm>
              <a:custGeom>
                <a:avLst/>
                <a:gdLst>
                  <a:gd name="T0" fmla="*/ 1800 w 1800"/>
                  <a:gd name="T1" fmla="*/ 504 h 598"/>
                  <a:gd name="T2" fmla="*/ 1800 w 1800"/>
                  <a:gd name="T3" fmla="*/ 95 h 598"/>
                  <a:gd name="T4" fmla="*/ 1706 w 1800"/>
                  <a:gd name="T5" fmla="*/ 0 h 598"/>
                  <a:gd name="T6" fmla="*/ 0 w 1800"/>
                  <a:gd name="T7" fmla="*/ 0 h 598"/>
                  <a:gd name="T8" fmla="*/ 0 w 1800"/>
                  <a:gd name="T9" fmla="*/ 598 h 598"/>
                  <a:gd name="T10" fmla="*/ 1706 w 1800"/>
                  <a:gd name="T11" fmla="*/ 598 h 598"/>
                  <a:gd name="T12" fmla="*/ 1800 w 1800"/>
                  <a:gd name="T13" fmla="*/ 504 h 5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00" h="598">
                    <a:moveTo>
                      <a:pt x="1800" y="504"/>
                    </a:moveTo>
                    <a:cubicBezTo>
                      <a:pt x="1800" y="95"/>
                      <a:pt x="1800" y="95"/>
                      <a:pt x="1800" y="95"/>
                    </a:cubicBezTo>
                    <a:cubicBezTo>
                      <a:pt x="1800" y="43"/>
                      <a:pt x="1758" y="0"/>
                      <a:pt x="170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98"/>
                      <a:pt x="0" y="598"/>
                      <a:pt x="0" y="598"/>
                    </a:cubicBezTo>
                    <a:cubicBezTo>
                      <a:pt x="1706" y="598"/>
                      <a:pt x="1706" y="598"/>
                      <a:pt x="1706" y="598"/>
                    </a:cubicBezTo>
                    <a:cubicBezTo>
                      <a:pt x="1758" y="598"/>
                      <a:pt x="1800" y="556"/>
                      <a:pt x="1800" y="504"/>
                    </a:cubicBezTo>
                    <a:close/>
                  </a:path>
                </a:pathLst>
              </a:custGeom>
              <a:solidFill>
                <a:srgbClr val="2739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iŝļídè">
                <a:extLst>
                  <a:ext uri="{FF2B5EF4-FFF2-40B4-BE49-F238E27FC236}">
                    <a16:creationId xmlns:a16="http://schemas.microsoft.com/office/drawing/2014/main" id="{341F6FD9-DA0B-4CEC-9AE9-7945D06BD3A1}"/>
                  </a:ext>
                </a:extLst>
              </p:cNvPr>
              <p:cNvSpPr/>
              <p:nvPr/>
            </p:nvSpPr>
            <p:spPr bwMode="auto">
              <a:xfrm>
                <a:off x="3940" y="3304"/>
                <a:ext cx="783" cy="259"/>
              </a:xfrm>
              <a:custGeom>
                <a:avLst/>
                <a:gdLst>
                  <a:gd name="T0" fmla="*/ 1706 w 1800"/>
                  <a:gd name="T1" fmla="*/ 597 h 597"/>
                  <a:gd name="T2" fmla="*/ 1800 w 1800"/>
                  <a:gd name="T3" fmla="*/ 503 h 597"/>
                  <a:gd name="T4" fmla="*/ 1800 w 1800"/>
                  <a:gd name="T5" fmla="*/ 94 h 597"/>
                  <a:gd name="T6" fmla="*/ 1706 w 1800"/>
                  <a:gd name="T7" fmla="*/ 0 h 597"/>
                  <a:gd name="T8" fmla="*/ 0 w 1800"/>
                  <a:gd name="T9" fmla="*/ 0 h 597"/>
                  <a:gd name="T10" fmla="*/ 0 w 1800"/>
                  <a:gd name="T11" fmla="*/ 597 h 597"/>
                  <a:gd name="T12" fmla="*/ 1706 w 1800"/>
                  <a:gd name="T13" fmla="*/ 597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00" h="597">
                    <a:moveTo>
                      <a:pt x="1706" y="597"/>
                    </a:moveTo>
                    <a:cubicBezTo>
                      <a:pt x="1758" y="597"/>
                      <a:pt x="1800" y="555"/>
                      <a:pt x="1800" y="503"/>
                    </a:cubicBezTo>
                    <a:cubicBezTo>
                      <a:pt x="1800" y="94"/>
                      <a:pt x="1800" y="94"/>
                      <a:pt x="1800" y="94"/>
                    </a:cubicBezTo>
                    <a:cubicBezTo>
                      <a:pt x="1800" y="42"/>
                      <a:pt x="1758" y="0"/>
                      <a:pt x="170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97"/>
                      <a:pt x="0" y="597"/>
                      <a:pt x="0" y="597"/>
                    </a:cubicBezTo>
                    <a:lnTo>
                      <a:pt x="1706" y="597"/>
                    </a:lnTo>
                    <a:close/>
                  </a:path>
                </a:pathLst>
              </a:custGeom>
              <a:solidFill>
                <a:srgbClr val="2739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iŝḻïḋe">
                <a:extLst>
                  <a:ext uri="{FF2B5EF4-FFF2-40B4-BE49-F238E27FC236}">
                    <a16:creationId xmlns:a16="http://schemas.microsoft.com/office/drawing/2014/main" id="{53ED2F1F-0792-4C70-AAA4-E2BB3E545BA3}"/>
                  </a:ext>
                </a:extLst>
              </p:cNvPr>
              <p:cNvSpPr/>
              <p:nvPr/>
            </p:nvSpPr>
            <p:spPr bwMode="auto">
              <a:xfrm>
                <a:off x="3157" y="3304"/>
                <a:ext cx="783" cy="259"/>
              </a:xfrm>
              <a:custGeom>
                <a:avLst/>
                <a:gdLst>
                  <a:gd name="T0" fmla="*/ 0 w 1800"/>
                  <a:gd name="T1" fmla="*/ 94 h 597"/>
                  <a:gd name="T2" fmla="*/ 0 w 1800"/>
                  <a:gd name="T3" fmla="*/ 503 h 597"/>
                  <a:gd name="T4" fmla="*/ 94 w 1800"/>
                  <a:gd name="T5" fmla="*/ 597 h 597"/>
                  <a:gd name="T6" fmla="*/ 1800 w 1800"/>
                  <a:gd name="T7" fmla="*/ 597 h 597"/>
                  <a:gd name="T8" fmla="*/ 1800 w 1800"/>
                  <a:gd name="T9" fmla="*/ 0 h 597"/>
                  <a:gd name="T10" fmla="*/ 94 w 1800"/>
                  <a:gd name="T11" fmla="*/ 0 h 597"/>
                  <a:gd name="T12" fmla="*/ 0 w 1800"/>
                  <a:gd name="T13" fmla="*/ 94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00" h="597">
                    <a:moveTo>
                      <a:pt x="0" y="94"/>
                    </a:moveTo>
                    <a:cubicBezTo>
                      <a:pt x="0" y="503"/>
                      <a:pt x="0" y="503"/>
                      <a:pt x="0" y="503"/>
                    </a:cubicBezTo>
                    <a:cubicBezTo>
                      <a:pt x="0" y="555"/>
                      <a:pt x="43" y="597"/>
                      <a:pt x="94" y="597"/>
                    </a:cubicBezTo>
                    <a:cubicBezTo>
                      <a:pt x="1800" y="597"/>
                      <a:pt x="1800" y="597"/>
                      <a:pt x="1800" y="597"/>
                    </a:cubicBezTo>
                    <a:cubicBezTo>
                      <a:pt x="1800" y="0"/>
                      <a:pt x="1800" y="0"/>
                      <a:pt x="1800" y="0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43" y="0"/>
                      <a:pt x="0" y="42"/>
                      <a:pt x="0" y="94"/>
                    </a:cubicBezTo>
                    <a:close/>
                  </a:path>
                </a:pathLst>
              </a:custGeom>
              <a:solidFill>
                <a:srgbClr val="4B58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i$ļîḋè">
                <a:extLst>
                  <a:ext uri="{FF2B5EF4-FFF2-40B4-BE49-F238E27FC236}">
                    <a16:creationId xmlns:a16="http://schemas.microsoft.com/office/drawing/2014/main" id="{EA394D7A-4632-4483-A1E1-3ACBC86847D6}"/>
                  </a:ext>
                </a:extLst>
              </p:cNvPr>
              <p:cNvSpPr/>
              <p:nvPr/>
            </p:nvSpPr>
            <p:spPr bwMode="auto">
              <a:xfrm>
                <a:off x="3374" y="1434"/>
                <a:ext cx="566" cy="601"/>
              </a:xfrm>
              <a:custGeom>
                <a:avLst/>
                <a:gdLst>
                  <a:gd name="T0" fmla="*/ 0 w 1300"/>
                  <a:gd name="T1" fmla="*/ 0 h 1383"/>
                  <a:gd name="T2" fmla="*/ 357 w 1300"/>
                  <a:gd name="T3" fmla="*/ 715 h 1383"/>
                  <a:gd name="T4" fmla="*/ 1300 w 1300"/>
                  <a:gd name="T5" fmla="*/ 1383 h 1383"/>
                  <a:gd name="T6" fmla="*/ 1300 w 1300"/>
                  <a:gd name="T7" fmla="*/ 0 h 1383"/>
                  <a:gd name="T8" fmla="*/ 0 w 1300"/>
                  <a:gd name="T9" fmla="*/ 0 h 1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00" h="1383">
                    <a:moveTo>
                      <a:pt x="0" y="0"/>
                    </a:moveTo>
                    <a:cubicBezTo>
                      <a:pt x="3" y="64"/>
                      <a:pt x="36" y="458"/>
                      <a:pt x="357" y="715"/>
                    </a:cubicBezTo>
                    <a:cubicBezTo>
                      <a:pt x="715" y="1002"/>
                      <a:pt x="1300" y="1383"/>
                      <a:pt x="1300" y="1383"/>
                    </a:cubicBezTo>
                    <a:cubicBezTo>
                      <a:pt x="1300" y="0"/>
                      <a:pt x="1300" y="0"/>
                      <a:pt x="130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A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îŝḻîḋê">
                <a:extLst>
                  <a:ext uri="{FF2B5EF4-FFF2-40B4-BE49-F238E27FC236}">
                    <a16:creationId xmlns:a16="http://schemas.microsoft.com/office/drawing/2014/main" id="{AA0589CC-8BE7-4610-9CA3-96623D5A28AE}"/>
                  </a:ext>
                </a:extLst>
              </p:cNvPr>
              <p:cNvSpPr/>
              <p:nvPr/>
            </p:nvSpPr>
            <p:spPr bwMode="auto">
              <a:xfrm>
                <a:off x="3940" y="1434"/>
                <a:ext cx="565" cy="601"/>
              </a:xfrm>
              <a:custGeom>
                <a:avLst/>
                <a:gdLst>
                  <a:gd name="T0" fmla="*/ 1300 w 1300"/>
                  <a:gd name="T1" fmla="*/ 0 h 1383"/>
                  <a:gd name="T2" fmla="*/ 943 w 1300"/>
                  <a:gd name="T3" fmla="*/ 715 h 1383"/>
                  <a:gd name="T4" fmla="*/ 0 w 1300"/>
                  <a:gd name="T5" fmla="*/ 1383 h 1383"/>
                  <a:gd name="T6" fmla="*/ 0 w 1300"/>
                  <a:gd name="T7" fmla="*/ 0 h 1383"/>
                  <a:gd name="T8" fmla="*/ 1300 w 1300"/>
                  <a:gd name="T9" fmla="*/ 0 h 1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00" h="1383">
                    <a:moveTo>
                      <a:pt x="1300" y="0"/>
                    </a:moveTo>
                    <a:cubicBezTo>
                      <a:pt x="1297" y="64"/>
                      <a:pt x="1264" y="458"/>
                      <a:pt x="943" y="715"/>
                    </a:cubicBezTo>
                    <a:cubicBezTo>
                      <a:pt x="585" y="1002"/>
                      <a:pt x="0" y="1383"/>
                      <a:pt x="0" y="1383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300" y="0"/>
                    </a:lnTo>
                    <a:close/>
                  </a:path>
                </a:pathLst>
              </a:custGeom>
              <a:solidFill>
                <a:srgbClr val="D59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işļíde">
                <a:extLst>
                  <a:ext uri="{FF2B5EF4-FFF2-40B4-BE49-F238E27FC236}">
                    <a16:creationId xmlns:a16="http://schemas.microsoft.com/office/drawing/2014/main" id="{ED66C7AB-994F-407C-A751-1EC1279EEF45}"/>
                  </a:ext>
                </a:extLst>
              </p:cNvPr>
              <p:cNvSpPr/>
              <p:nvPr/>
            </p:nvSpPr>
            <p:spPr bwMode="auto">
              <a:xfrm>
                <a:off x="3940" y="2535"/>
                <a:ext cx="565" cy="601"/>
              </a:xfrm>
              <a:custGeom>
                <a:avLst/>
                <a:gdLst>
                  <a:gd name="T0" fmla="*/ 1300 w 1300"/>
                  <a:gd name="T1" fmla="*/ 1383 h 1383"/>
                  <a:gd name="T2" fmla="*/ 943 w 1300"/>
                  <a:gd name="T3" fmla="*/ 668 h 1383"/>
                  <a:gd name="T4" fmla="*/ 0 w 1300"/>
                  <a:gd name="T5" fmla="*/ 0 h 1383"/>
                  <a:gd name="T6" fmla="*/ 0 w 1300"/>
                  <a:gd name="T7" fmla="*/ 1383 h 1383"/>
                  <a:gd name="T8" fmla="*/ 1300 w 1300"/>
                  <a:gd name="T9" fmla="*/ 1383 h 1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00" h="1383">
                    <a:moveTo>
                      <a:pt x="1300" y="1383"/>
                    </a:moveTo>
                    <a:cubicBezTo>
                      <a:pt x="1297" y="1319"/>
                      <a:pt x="1264" y="925"/>
                      <a:pt x="943" y="668"/>
                    </a:cubicBezTo>
                    <a:cubicBezTo>
                      <a:pt x="585" y="382"/>
                      <a:pt x="0" y="0"/>
                      <a:pt x="0" y="0"/>
                    </a:cubicBezTo>
                    <a:cubicBezTo>
                      <a:pt x="0" y="1383"/>
                      <a:pt x="0" y="1383"/>
                      <a:pt x="0" y="1383"/>
                    </a:cubicBezTo>
                    <a:lnTo>
                      <a:pt x="1300" y="1383"/>
                    </a:lnTo>
                    <a:close/>
                  </a:path>
                </a:pathLst>
              </a:custGeom>
              <a:solidFill>
                <a:srgbClr val="D59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isľíḋê">
                <a:extLst>
                  <a:ext uri="{FF2B5EF4-FFF2-40B4-BE49-F238E27FC236}">
                    <a16:creationId xmlns:a16="http://schemas.microsoft.com/office/drawing/2014/main" id="{C15611D8-110E-4B5D-A6AF-DD904EED7DEF}"/>
                  </a:ext>
                </a:extLst>
              </p:cNvPr>
              <p:cNvSpPr/>
              <p:nvPr/>
            </p:nvSpPr>
            <p:spPr bwMode="auto">
              <a:xfrm>
                <a:off x="3374" y="2535"/>
                <a:ext cx="566" cy="601"/>
              </a:xfrm>
              <a:custGeom>
                <a:avLst/>
                <a:gdLst>
                  <a:gd name="T0" fmla="*/ 0 w 1300"/>
                  <a:gd name="T1" fmla="*/ 1383 h 1383"/>
                  <a:gd name="T2" fmla="*/ 357 w 1300"/>
                  <a:gd name="T3" fmla="*/ 668 h 1383"/>
                  <a:gd name="T4" fmla="*/ 1300 w 1300"/>
                  <a:gd name="T5" fmla="*/ 0 h 1383"/>
                  <a:gd name="T6" fmla="*/ 1300 w 1300"/>
                  <a:gd name="T7" fmla="*/ 1383 h 1383"/>
                  <a:gd name="T8" fmla="*/ 0 w 1300"/>
                  <a:gd name="T9" fmla="*/ 1383 h 1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00" h="1383">
                    <a:moveTo>
                      <a:pt x="0" y="1383"/>
                    </a:moveTo>
                    <a:cubicBezTo>
                      <a:pt x="3" y="1319"/>
                      <a:pt x="36" y="925"/>
                      <a:pt x="357" y="668"/>
                    </a:cubicBezTo>
                    <a:cubicBezTo>
                      <a:pt x="715" y="382"/>
                      <a:pt x="1300" y="0"/>
                      <a:pt x="1300" y="0"/>
                    </a:cubicBezTo>
                    <a:cubicBezTo>
                      <a:pt x="1300" y="1383"/>
                      <a:pt x="1300" y="1383"/>
                      <a:pt x="1300" y="1383"/>
                    </a:cubicBezTo>
                    <a:lnTo>
                      <a:pt x="0" y="1383"/>
                    </a:lnTo>
                    <a:close/>
                  </a:path>
                </a:pathLst>
              </a:custGeom>
              <a:solidFill>
                <a:srgbClr val="E7A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îṡḻiḍè">
                <a:extLst>
                  <a:ext uri="{FF2B5EF4-FFF2-40B4-BE49-F238E27FC236}">
                    <a16:creationId xmlns:a16="http://schemas.microsoft.com/office/drawing/2014/main" id="{6F742656-1FE5-47C9-9BD3-AF4F06C57F77}"/>
                  </a:ext>
                </a:extLst>
              </p:cNvPr>
              <p:cNvSpPr/>
              <p:nvPr/>
            </p:nvSpPr>
            <p:spPr bwMode="auto">
              <a:xfrm>
                <a:off x="3940" y="2093"/>
                <a:ext cx="18" cy="35"/>
              </a:xfrm>
              <a:custGeom>
                <a:avLst/>
                <a:gdLst>
                  <a:gd name="T0" fmla="*/ 40 w 40"/>
                  <a:gd name="T1" fmla="*/ 40 h 80"/>
                  <a:gd name="T2" fmla="*/ 0 w 40"/>
                  <a:gd name="T3" fmla="*/ 0 h 80"/>
                  <a:gd name="T4" fmla="*/ 0 w 40"/>
                  <a:gd name="T5" fmla="*/ 80 h 80"/>
                  <a:gd name="T6" fmla="*/ 40 w 40"/>
                  <a:gd name="T7" fmla="*/ 4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80">
                    <a:moveTo>
                      <a:pt x="40" y="40"/>
                    </a:moveTo>
                    <a:cubicBezTo>
                      <a:pt x="40" y="18"/>
                      <a:pt x="22" y="0"/>
                      <a:pt x="0" y="0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22" y="80"/>
                      <a:pt x="40" y="62"/>
                      <a:pt x="40" y="40"/>
                    </a:cubicBezTo>
                    <a:close/>
                  </a:path>
                </a:pathLst>
              </a:custGeom>
              <a:solidFill>
                <a:srgbClr val="D59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îšlîḑe">
                <a:extLst>
                  <a:ext uri="{FF2B5EF4-FFF2-40B4-BE49-F238E27FC236}">
                    <a16:creationId xmlns:a16="http://schemas.microsoft.com/office/drawing/2014/main" id="{24072BA1-2B34-4D28-9332-9B27A15D9EE3}"/>
                  </a:ext>
                </a:extLst>
              </p:cNvPr>
              <p:cNvSpPr/>
              <p:nvPr/>
            </p:nvSpPr>
            <p:spPr bwMode="auto">
              <a:xfrm>
                <a:off x="3922" y="2093"/>
                <a:ext cx="18" cy="35"/>
              </a:xfrm>
              <a:custGeom>
                <a:avLst/>
                <a:gdLst>
                  <a:gd name="T0" fmla="*/ 0 w 41"/>
                  <a:gd name="T1" fmla="*/ 40 h 80"/>
                  <a:gd name="T2" fmla="*/ 41 w 41"/>
                  <a:gd name="T3" fmla="*/ 80 h 80"/>
                  <a:gd name="T4" fmla="*/ 41 w 41"/>
                  <a:gd name="T5" fmla="*/ 0 h 80"/>
                  <a:gd name="T6" fmla="*/ 0 w 41"/>
                  <a:gd name="T7" fmla="*/ 4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80">
                    <a:moveTo>
                      <a:pt x="0" y="40"/>
                    </a:moveTo>
                    <a:cubicBezTo>
                      <a:pt x="0" y="62"/>
                      <a:pt x="18" y="80"/>
                      <a:pt x="41" y="8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18" y="0"/>
                      <a:pt x="0" y="18"/>
                      <a:pt x="0" y="40"/>
                    </a:cubicBezTo>
                    <a:close/>
                  </a:path>
                </a:pathLst>
              </a:custGeom>
              <a:solidFill>
                <a:srgbClr val="E7A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íŝļiḑè">
                <a:extLst>
                  <a:ext uri="{FF2B5EF4-FFF2-40B4-BE49-F238E27FC236}">
                    <a16:creationId xmlns:a16="http://schemas.microsoft.com/office/drawing/2014/main" id="{D5F1C7C5-646F-46D4-BF57-6A21514C1C30}"/>
                  </a:ext>
                </a:extLst>
              </p:cNvPr>
              <p:cNvSpPr/>
              <p:nvPr/>
            </p:nvSpPr>
            <p:spPr bwMode="auto">
              <a:xfrm>
                <a:off x="3922" y="2247"/>
                <a:ext cx="18" cy="35"/>
              </a:xfrm>
              <a:custGeom>
                <a:avLst/>
                <a:gdLst>
                  <a:gd name="T0" fmla="*/ 0 w 41"/>
                  <a:gd name="T1" fmla="*/ 40 h 81"/>
                  <a:gd name="T2" fmla="*/ 41 w 41"/>
                  <a:gd name="T3" fmla="*/ 81 h 81"/>
                  <a:gd name="T4" fmla="*/ 41 w 41"/>
                  <a:gd name="T5" fmla="*/ 0 h 81"/>
                  <a:gd name="T6" fmla="*/ 0 w 41"/>
                  <a:gd name="T7" fmla="*/ 4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81">
                    <a:moveTo>
                      <a:pt x="0" y="40"/>
                    </a:moveTo>
                    <a:cubicBezTo>
                      <a:pt x="0" y="63"/>
                      <a:pt x="18" y="81"/>
                      <a:pt x="41" y="81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18" y="0"/>
                      <a:pt x="0" y="18"/>
                      <a:pt x="0" y="40"/>
                    </a:cubicBezTo>
                    <a:close/>
                  </a:path>
                </a:pathLst>
              </a:custGeom>
              <a:solidFill>
                <a:srgbClr val="E7A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îṥľîde">
                <a:extLst>
                  <a:ext uri="{FF2B5EF4-FFF2-40B4-BE49-F238E27FC236}">
                    <a16:creationId xmlns:a16="http://schemas.microsoft.com/office/drawing/2014/main" id="{7CED29D0-F2FD-401E-9ECB-50C3950A0792}"/>
                  </a:ext>
                </a:extLst>
              </p:cNvPr>
              <p:cNvSpPr/>
              <p:nvPr/>
            </p:nvSpPr>
            <p:spPr bwMode="auto">
              <a:xfrm>
                <a:off x="3940" y="2247"/>
                <a:ext cx="18" cy="35"/>
              </a:xfrm>
              <a:custGeom>
                <a:avLst/>
                <a:gdLst>
                  <a:gd name="T0" fmla="*/ 40 w 40"/>
                  <a:gd name="T1" fmla="*/ 40 h 81"/>
                  <a:gd name="T2" fmla="*/ 0 w 40"/>
                  <a:gd name="T3" fmla="*/ 0 h 81"/>
                  <a:gd name="T4" fmla="*/ 0 w 40"/>
                  <a:gd name="T5" fmla="*/ 81 h 81"/>
                  <a:gd name="T6" fmla="*/ 40 w 40"/>
                  <a:gd name="T7" fmla="*/ 4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81">
                    <a:moveTo>
                      <a:pt x="40" y="40"/>
                    </a:moveTo>
                    <a:cubicBezTo>
                      <a:pt x="40" y="18"/>
                      <a:pt x="22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22" y="81"/>
                      <a:pt x="40" y="63"/>
                      <a:pt x="40" y="40"/>
                    </a:cubicBezTo>
                    <a:close/>
                  </a:path>
                </a:pathLst>
              </a:custGeom>
              <a:solidFill>
                <a:srgbClr val="D59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ïṣļîḓe">
                <a:extLst>
                  <a:ext uri="{FF2B5EF4-FFF2-40B4-BE49-F238E27FC236}">
                    <a16:creationId xmlns:a16="http://schemas.microsoft.com/office/drawing/2014/main" id="{E900C795-8A60-497C-A410-5EAE52F5D5A1}"/>
                  </a:ext>
                </a:extLst>
              </p:cNvPr>
              <p:cNvSpPr/>
              <p:nvPr/>
            </p:nvSpPr>
            <p:spPr bwMode="auto">
              <a:xfrm>
                <a:off x="3940" y="2401"/>
                <a:ext cx="18" cy="35"/>
              </a:xfrm>
              <a:custGeom>
                <a:avLst/>
                <a:gdLst>
                  <a:gd name="T0" fmla="*/ 40 w 40"/>
                  <a:gd name="T1" fmla="*/ 40 h 80"/>
                  <a:gd name="T2" fmla="*/ 0 w 40"/>
                  <a:gd name="T3" fmla="*/ 0 h 80"/>
                  <a:gd name="T4" fmla="*/ 0 w 40"/>
                  <a:gd name="T5" fmla="*/ 80 h 80"/>
                  <a:gd name="T6" fmla="*/ 40 w 40"/>
                  <a:gd name="T7" fmla="*/ 4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80">
                    <a:moveTo>
                      <a:pt x="40" y="40"/>
                    </a:moveTo>
                    <a:cubicBezTo>
                      <a:pt x="40" y="18"/>
                      <a:pt x="22" y="0"/>
                      <a:pt x="0" y="0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22" y="80"/>
                      <a:pt x="40" y="62"/>
                      <a:pt x="40" y="40"/>
                    </a:cubicBezTo>
                    <a:close/>
                  </a:path>
                </a:pathLst>
              </a:custGeom>
              <a:solidFill>
                <a:srgbClr val="D59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îŝḻîdê">
                <a:extLst>
                  <a:ext uri="{FF2B5EF4-FFF2-40B4-BE49-F238E27FC236}">
                    <a16:creationId xmlns:a16="http://schemas.microsoft.com/office/drawing/2014/main" id="{71FCDDE2-F7C0-4295-9E06-A424135F1CDF}"/>
                  </a:ext>
                </a:extLst>
              </p:cNvPr>
              <p:cNvSpPr/>
              <p:nvPr/>
            </p:nvSpPr>
            <p:spPr bwMode="auto">
              <a:xfrm>
                <a:off x="3922" y="2401"/>
                <a:ext cx="18" cy="35"/>
              </a:xfrm>
              <a:custGeom>
                <a:avLst/>
                <a:gdLst>
                  <a:gd name="T0" fmla="*/ 0 w 41"/>
                  <a:gd name="T1" fmla="*/ 40 h 80"/>
                  <a:gd name="T2" fmla="*/ 41 w 41"/>
                  <a:gd name="T3" fmla="*/ 80 h 80"/>
                  <a:gd name="T4" fmla="*/ 41 w 41"/>
                  <a:gd name="T5" fmla="*/ 0 h 80"/>
                  <a:gd name="T6" fmla="*/ 0 w 41"/>
                  <a:gd name="T7" fmla="*/ 4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80">
                    <a:moveTo>
                      <a:pt x="0" y="40"/>
                    </a:moveTo>
                    <a:cubicBezTo>
                      <a:pt x="0" y="62"/>
                      <a:pt x="18" y="80"/>
                      <a:pt x="41" y="8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18" y="0"/>
                      <a:pt x="0" y="18"/>
                      <a:pt x="0" y="40"/>
                    </a:cubicBezTo>
                    <a:close/>
                  </a:path>
                </a:pathLst>
              </a:custGeom>
              <a:solidFill>
                <a:srgbClr val="E7A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îṡlîdè">
                <a:extLst>
                  <a:ext uri="{FF2B5EF4-FFF2-40B4-BE49-F238E27FC236}">
                    <a16:creationId xmlns:a16="http://schemas.microsoft.com/office/drawing/2014/main" id="{C013855B-77FA-45B6-A141-1B90042409D5}"/>
                  </a:ext>
                </a:extLst>
              </p:cNvPr>
              <p:cNvSpPr/>
              <p:nvPr/>
            </p:nvSpPr>
            <p:spPr bwMode="auto">
              <a:xfrm>
                <a:off x="1866" y="157"/>
                <a:ext cx="4148" cy="4140"/>
              </a:xfrm>
              <a:custGeom>
                <a:avLst/>
                <a:gdLst>
                  <a:gd name="T0" fmla="*/ 4766 w 9532"/>
                  <a:gd name="T1" fmla="*/ 9532 h 9532"/>
                  <a:gd name="T2" fmla="*/ 2911 w 9532"/>
                  <a:gd name="T3" fmla="*/ 9157 h 9532"/>
                  <a:gd name="T4" fmla="*/ 1396 w 9532"/>
                  <a:gd name="T5" fmla="*/ 8136 h 9532"/>
                  <a:gd name="T6" fmla="*/ 375 w 9532"/>
                  <a:gd name="T7" fmla="*/ 6621 h 9532"/>
                  <a:gd name="T8" fmla="*/ 0 w 9532"/>
                  <a:gd name="T9" fmla="*/ 4766 h 9532"/>
                  <a:gd name="T10" fmla="*/ 375 w 9532"/>
                  <a:gd name="T11" fmla="*/ 2911 h 9532"/>
                  <a:gd name="T12" fmla="*/ 1396 w 9532"/>
                  <a:gd name="T13" fmla="*/ 1396 h 9532"/>
                  <a:gd name="T14" fmla="*/ 2911 w 9532"/>
                  <a:gd name="T15" fmla="*/ 375 h 9532"/>
                  <a:gd name="T16" fmla="*/ 4766 w 9532"/>
                  <a:gd name="T17" fmla="*/ 0 h 9532"/>
                  <a:gd name="T18" fmla="*/ 6621 w 9532"/>
                  <a:gd name="T19" fmla="*/ 375 h 9532"/>
                  <a:gd name="T20" fmla="*/ 8136 w 9532"/>
                  <a:gd name="T21" fmla="*/ 1396 h 9532"/>
                  <a:gd name="T22" fmla="*/ 9157 w 9532"/>
                  <a:gd name="T23" fmla="*/ 2911 h 9532"/>
                  <a:gd name="T24" fmla="*/ 9532 w 9532"/>
                  <a:gd name="T25" fmla="*/ 4766 h 9532"/>
                  <a:gd name="T26" fmla="*/ 9157 w 9532"/>
                  <a:gd name="T27" fmla="*/ 6621 h 9532"/>
                  <a:gd name="T28" fmla="*/ 8136 w 9532"/>
                  <a:gd name="T29" fmla="*/ 8136 h 9532"/>
                  <a:gd name="T30" fmla="*/ 6621 w 9532"/>
                  <a:gd name="T31" fmla="*/ 9157 h 9532"/>
                  <a:gd name="T32" fmla="*/ 4766 w 9532"/>
                  <a:gd name="T33" fmla="*/ 9532 h 9532"/>
                  <a:gd name="T34" fmla="*/ 4766 w 9532"/>
                  <a:gd name="T35" fmla="*/ 68 h 9532"/>
                  <a:gd name="T36" fmla="*/ 68 w 9532"/>
                  <a:gd name="T37" fmla="*/ 4766 h 9532"/>
                  <a:gd name="T38" fmla="*/ 4766 w 9532"/>
                  <a:gd name="T39" fmla="*/ 9464 h 9532"/>
                  <a:gd name="T40" fmla="*/ 9464 w 9532"/>
                  <a:gd name="T41" fmla="*/ 4766 h 9532"/>
                  <a:gd name="T42" fmla="*/ 4766 w 9532"/>
                  <a:gd name="T43" fmla="*/ 68 h 9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532" h="9532">
                    <a:moveTo>
                      <a:pt x="4766" y="9532"/>
                    </a:moveTo>
                    <a:cubicBezTo>
                      <a:pt x="4123" y="9532"/>
                      <a:pt x="3498" y="9406"/>
                      <a:pt x="2911" y="9157"/>
                    </a:cubicBezTo>
                    <a:cubicBezTo>
                      <a:pt x="2343" y="8917"/>
                      <a:pt x="1834" y="8574"/>
                      <a:pt x="1396" y="8136"/>
                    </a:cubicBezTo>
                    <a:cubicBezTo>
                      <a:pt x="958" y="7698"/>
                      <a:pt x="615" y="7189"/>
                      <a:pt x="375" y="6621"/>
                    </a:cubicBezTo>
                    <a:cubicBezTo>
                      <a:pt x="126" y="6034"/>
                      <a:pt x="0" y="5409"/>
                      <a:pt x="0" y="4766"/>
                    </a:cubicBezTo>
                    <a:cubicBezTo>
                      <a:pt x="0" y="4123"/>
                      <a:pt x="126" y="3498"/>
                      <a:pt x="375" y="2911"/>
                    </a:cubicBezTo>
                    <a:cubicBezTo>
                      <a:pt x="615" y="2343"/>
                      <a:pt x="958" y="1834"/>
                      <a:pt x="1396" y="1396"/>
                    </a:cubicBezTo>
                    <a:cubicBezTo>
                      <a:pt x="1834" y="958"/>
                      <a:pt x="2343" y="615"/>
                      <a:pt x="2911" y="375"/>
                    </a:cubicBezTo>
                    <a:cubicBezTo>
                      <a:pt x="3498" y="126"/>
                      <a:pt x="4123" y="0"/>
                      <a:pt x="4766" y="0"/>
                    </a:cubicBezTo>
                    <a:cubicBezTo>
                      <a:pt x="5409" y="0"/>
                      <a:pt x="6034" y="126"/>
                      <a:pt x="6621" y="375"/>
                    </a:cubicBezTo>
                    <a:cubicBezTo>
                      <a:pt x="7189" y="615"/>
                      <a:pt x="7698" y="958"/>
                      <a:pt x="8136" y="1396"/>
                    </a:cubicBezTo>
                    <a:cubicBezTo>
                      <a:pt x="8574" y="1834"/>
                      <a:pt x="8917" y="2343"/>
                      <a:pt x="9157" y="2911"/>
                    </a:cubicBezTo>
                    <a:cubicBezTo>
                      <a:pt x="9406" y="3498"/>
                      <a:pt x="9532" y="4123"/>
                      <a:pt x="9532" y="4766"/>
                    </a:cubicBezTo>
                    <a:cubicBezTo>
                      <a:pt x="9532" y="5409"/>
                      <a:pt x="9406" y="6034"/>
                      <a:pt x="9157" y="6621"/>
                    </a:cubicBezTo>
                    <a:cubicBezTo>
                      <a:pt x="8917" y="7189"/>
                      <a:pt x="8574" y="7698"/>
                      <a:pt x="8136" y="8136"/>
                    </a:cubicBezTo>
                    <a:cubicBezTo>
                      <a:pt x="7698" y="8574"/>
                      <a:pt x="7189" y="8917"/>
                      <a:pt x="6621" y="9157"/>
                    </a:cubicBezTo>
                    <a:cubicBezTo>
                      <a:pt x="6034" y="9406"/>
                      <a:pt x="5409" y="9532"/>
                      <a:pt x="4766" y="9532"/>
                    </a:cubicBezTo>
                    <a:close/>
                    <a:moveTo>
                      <a:pt x="4766" y="68"/>
                    </a:moveTo>
                    <a:cubicBezTo>
                      <a:pt x="2176" y="68"/>
                      <a:pt x="68" y="2176"/>
                      <a:pt x="68" y="4766"/>
                    </a:cubicBezTo>
                    <a:cubicBezTo>
                      <a:pt x="68" y="7356"/>
                      <a:pt x="2176" y="9464"/>
                      <a:pt x="4766" y="9464"/>
                    </a:cubicBezTo>
                    <a:cubicBezTo>
                      <a:pt x="7356" y="9464"/>
                      <a:pt x="9464" y="7356"/>
                      <a:pt x="9464" y="4766"/>
                    </a:cubicBezTo>
                    <a:cubicBezTo>
                      <a:pt x="9464" y="2176"/>
                      <a:pt x="7356" y="68"/>
                      <a:pt x="4766" y="68"/>
                    </a:cubicBezTo>
                    <a:close/>
                  </a:path>
                </a:pathLst>
              </a:custGeom>
              <a:solidFill>
                <a:srgbClr val="C3E5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îṡlîdè">
                <a:extLst>
                  <a:ext uri="{FF2B5EF4-FFF2-40B4-BE49-F238E27FC236}">
                    <a16:creationId xmlns:a16="http://schemas.microsoft.com/office/drawing/2014/main" id="{6CA4860C-1270-48C4-9CDF-A0B342E4F88B}"/>
                  </a:ext>
                </a:extLst>
              </p:cNvPr>
              <p:cNvSpPr/>
              <p:nvPr/>
            </p:nvSpPr>
            <p:spPr bwMode="auto">
              <a:xfrm>
                <a:off x="5582" y="1989"/>
                <a:ext cx="323" cy="657"/>
              </a:xfrm>
              <a:custGeom>
                <a:avLst/>
                <a:gdLst>
                  <a:gd name="T0" fmla="*/ 330 w 741"/>
                  <a:gd name="T1" fmla="*/ 17 h 1514"/>
                  <a:gd name="T2" fmla="*/ 0 w 741"/>
                  <a:gd name="T3" fmla="*/ 62 h 1514"/>
                  <a:gd name="T4" fmla="*/ 195 w 741"/>
                  <a:gd name="T5" fmla="*/ 1514 h 1514"/>
                  <a:gd name="T6" fmla="*/ 526 w 741"/>
                  <a:gd name="T7" fmla="*/ 1469 h 1514"/>
                  <a:gd name="T8" fmla="*/ 724 w 741"/>
                  <a:gd name="T9" fmla="*/ 1209 h 1514"/>
                  <a:gd name="T10" fmla="*/ 590 w 741"/>
                  <a:gd name="T11" fmla="*/ 216 h 1514"/>
                  <a:gd name="T12" fmla="*/ 330 w 741"/>
                  <a:gd name="T13" fmla="*/ 17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1" h="1514">
                    <a:moveTo>
                      <a:pt x="330" y="17"/>
                    </a:moveTo>
                    <a:cubicBezTo>
                      <a:pt x="0" y="62"/>
                      <a:pt x="0" y="62"/>
                      <a:pt x="0" y="62"/>
                    </a:cubicBezTo>
                    <a:cubicBezTo>
                      <a:pt x="195" y="1514"/>
                      <a:pt x="195" y="1514"/>
                      <a:pt x="195" y="1514"/>
                    </a:cubicBezTo>
                    <a:cubicBezTo>
                      <a:pt x="526" y="1469"/>
                      <a:pt x="526" y="1469"/>
                      <a:pt x="526" y="1469"/>
                    </a:cubicBezTo>
                    <a:cubicBezTo>
                      <a:pt x="653" y="1452"/>
                      <a:pt x="741" y="1336"/>
                      <a:pt x="724" y="1209"/>
                    </a:cubicBezTo>
                    <a:cubicBezTo>
                      <a:pt x="590" y="216"/>
                      <a:pt x="590" y="216"/>
                      <a:pt x="590" y="216"/>
                    </a:cubicBezTo>
                    <a:cubicBezTo>
                      <a:pt x="573" y="89"/>
                      <a:pt x="457" y="0"/>
                      <a:pt x="330" y="1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îşļiďê">
                <a:extLst>
                  <a:ext uri="{FF2B5EF4-FFF2-40B4-BE49-F238E27FC236}">
                    <a16:creationId xmlns:a16="http://schemas.microsoft.com/office/drawing/2014/main" id="{67C14A72-4483-458D-B188-E638EE5AF585}"/>
                  </a:ext>
                </a:extLst>
              </p:cNvPr>
              <p:cNvSpPr/>
              <p:nvPr/>
            </p:nvSpPr>
            <p:spPr bwMode="auto">
              <a:xfrm>
                <a:off x="5350" y="2016"/>
                <a:ext cx="317" cy="656"/>
              </a:xfrm>
              <a:custGeom>
                <a:avLst/>
                <a:gdLst>
                  <a:gd name="T0" fmla="*/ 216 w 730"/>
                  <a:gd name="T1" fmla="*/ 43 h 1512"/>
                  <a:gd name="T2" fmla="*/ 17 w 730"/>
                  <a:gd name="T3" fmla="*/ 303 h 1512"/>
                  <a:gd name="T4" fmla="*/ 151 w 730"/>
                  <a:gd name="T5" fmla="*/ 1297 h 1512"/>
                  <a:gd name="T6" fmla="*/ 411 w 730"/>
                  <a:gd name="T7" fmla="*/ 1495 h 1512"/>
                  <a:gd name="T8" fmla="*/ 730 w 730"/>
                  <a:gd name="T9" fmla="*/ 1452 h 1512"/>
                  <a:gd name="T10" fmla="*/ 535 w 730"/>
                  <a:gd name="T11" fmla="*/ 0 h 1512"/>
                  <a:gd name="T12" fmla="*/ 216 w 730"/>
                  <a:gd name="T13" fmla="*/ 43 h 15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0" h="1512">
                    <a:moveTo>
                      <a:pt x="216" y="43"/>
                    </a:moveTo>
                    <a:cubicBezTo>
                      <a:pt x="89" y="60"/>
                      <a:pt x="0" y="176"/>
                      <a:pt x="17" y="303"/>
                    </a:cubicBezTo>
                    <a:cubicBezTo>
                      <a:pt x="151" y="1297"/>
                      <a:pt x="151" y="1297"/>
                      <a:pt x="151" y="1297"/>
                    </a:cubicBezTo>
                    <a:cubicBezTo>
                      <a:pt x="168" y="1423"/>
                      <a:pt x="285" y="1512"/>
                      <a:pt x="411" y="1495"/>
                    </a:cubicBezTo>
                    <a:cubicBezTo>
                      <a:pt x="730" y="1452"/>
                      <a:pt x="730" y="1452"/>
                      <a:pt x="730" y="1452"/>
                    </a:cubicBezTo>
                    <a:cubicBezTo>
                      <a:pt x="535" y="0"/>
                      <a:pt x="535" y="0"/>
                      <a:pt x="535" y="0"/>
                    </a:cubicBezTo>
                    <a:lnTo>
                      <a:pt x="216" y="43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íSlîḍê">
                <a:extLst>
                  <a:ext uri="{FF2B5EF4-FFF2-40B4-BE49-F238E27FC236}">
                    <a16:creationId xmlns:a16="http://schemas.microsoft.com/office/drawing/2014/main" id="{30C94570-A38A-49E1-B10A-2BBBC62560EF}"/>
                  </a:ext>
                </a:extLst>
              </p:cNvPr>
              <p:cNvSpPr/>
              <p:nvPr/>
            </p:nvSpPr>
            <p:spPr bwMode="auto">
              <a:xfrm>
                <a:off x="5408" y="2101"/>
                <a:ext cx="378" cy="66"/>
              </a:xfrm>
              <a:custGeom>
                <a:avLst/>
                <a:gdLst>
                  <a:gd name="T0" fmla="*/ 868 w 869"/>
                  <a:gd name="T1" fmla="*/ 19 h 153"/>
                  <a:gd name="T2" fmla="*/ 851 w 869"/>
                  <a:gd name="T3" fmla="*/ 40 h 153"/>
                  <a:gd name="T4" fmla="*/ 24 w 869"/>
                  <a:gd name="T5" fmla="*/ 152 h 153"/>
                  <a:gd name="T6" fmla="*/ 2 w 869"/>
                  <a:gd name="T7" fmla="*/ 135 h 153"/>
                  <a:gd name="T8" fmla="*/ 2 w 869"/>
                  <a:gd name="T9" fmla="*/ 135 h 153"/>
                  <a:gd name="T10" fmla="*/ 18 w 869"/>
                  <a:gd name="T11" fmla="*/ 114 h 153"/>
                  <a:gd name="T12" fmla="*/ 846 w 869"/>
                  <a:gd name="T13" fmla="*/ 2 h 153"/>
                  <a:gd name="T14" fmla="*/ 868 w 869"/>
                  <a:gd name="T15" fmla="*/ 19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69" h="153">
                    <a:moveTo>
                      <a:pt x="868" y="19"/>
                    </a:moveTo>
                    <a:cubicBezTo>
                      <a:pt x="869" y="29"/>
                      <a:pt x="862" y="39"/>
                      <a:pt x="851" y="40"/>
                    </a:cubicBezTo>
                    <a:cubicBezTo>
                      <a:pt x="24" y="152"/>
                      <a:pt x="24" y="152"/>
                      <a:pt x="24" y="152"/>
                    </a:cubicBezTo>
                    <a:cubicBezTo>
                      <a:pt x="13" y="153"/>
                      <a:pt x="3" y="146"/>
                      <a:pt x="2" y="135"/>
                    </a:cubicBezTo>
                    <a:cubicBezTo>
                      <a:pt x="2" y="135"/>
                      <a:pt x="2" y="135"/>
                      <a:pt x="2" y="135"/>
                    </a:cubicBezTo>
                    <a:cubicBezTo>
                      <a:pt x="0" y="125"/>
                      <a:pt x="8" y="115"/>
                      <a:pt x="18" y="114"/>
                    </a:cubicBezTo>
                    <a:cubicBezTo>
                      <a:pt x="846" y="2"/>
                      <a:pt x="846" y="2"/>
                      <a:pt x="846" y="2"/>
                    </a:cubicBezTo>
                    <a:cubicBezTo>
                      <a:pt x="857" y="0"/>
                      <a:pt x="867" y="8"/>
                      <a:pt x="868" y="19"/>
                    </a:cubicBezTo>
                    <a:close/>
                  </a:path>
                </a:pathLst>
              </a:custGeom>
              <a:solidFill>
                <a:srgbClr val="CFCE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îş1idê">
                <a:extLst>
                  <a:ext uri="{FF2B5EF4-FFF2-40B4-BE49-F238E27FC236}">
                    <a16:creationId xmlns:a16="http://schemas.microsoft.com/office/drawing/2014/main" id="{13D62EF9-F4FC-4321-8A3D-ED45E06B4C76}"/>
                  </a:ext>
                </a:extLst>
              </p:cNvPr>
              <p:cNvSpPr/>
              <p:nvPr/>
            </p:nvSpPr>
            <p:spPr bwMode="auto">
              <a:xfrm>
                <a:off x="5417" y="2166"/>
                <a:ext cx="378" cy="67"/>
              </a:xfrm>
              <a:custGeom>
                <a:avLst/>
                <a:gdLst>
                  <a:gd name="T0" fmla="*/ 867 w 869"/>
                  <a:gd name="T1" fmla="*/ 18 h 153"/>
                  <a:gd name="T2" fmla="*/ 851 w 869"/>
                  <a:gd name="T3" fmla="*/ 40 h 153"/>
                  <a:gd name="T4" fmla="*/ 23 w 869"/>
                  <a:gd name="T5" fmla="*/ 151 h 153"/>
                  <a:gd name="T6" fmla="*/ 1 w 869"/>
                  <a:gd name="T7" fmla="*/ 135 h 153"/>
                  <a:gd name="T8" fmla="*/ 1 w 869"/>
                  <a:gd name="T9" fmla="*/ 135 h 153"/>
                  <a:gd name="T10" fmla="*/ 18 w 869"/>
                  <a:gd name="T11" fmla="*/ 113 h 153"/>
                  <a:gd name="T12" fmla="*/ 845 w 869"/>
                  <a:gd name="T13" fmla="*/ 1 h 153"/>
                  <a:gd name="T14" fmla="*/ 867 w 869"/>
                  <a:gd name="T15" fmla="*/ 18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69" h="153">
                    <a:moveTo>
                      <a:pt x="867" y="18"/>
                    </a:moveTo>
                    <a:cubicBezTo>
                      <a:pt x="869" y="29"/>
                      <a:pt x="861" y="38"/>
                      <a:pt x="851" y="40"/>
                    </a:cubicBezTo>
                    <a:cubicBezTo>
                      <a:pt x="23" y="151"/>
                      <a:pt x="23" y="151"/>
                      <a:pt x="23" y="151"/>
                    </a:cubicBezTo>
                    <a:cubicBezTo>
                      <a:pt x="12" y="153"/>
                      <a:pt x="3" y="145"/>
                      <a:pt x="1" y="135"/>
                    </a:cubicBezTo>
                    <a:cubicBezTo>
                      <a:pt x="1" y="135"/>
                      <a:pt x="1" y="135"/>
                      <a:pt x="1" y="135"/>
                    </a:cubicBezTo>
                    <a:cubicBezTo>
                      <a:pt x="0" y="124"/>
                      <a:pt x="7" y="114"/>
                      <a:pt x="18" y="113"/>
                    </a:cubicBezTo>
                    <a:cubicBezTo>
                      <a:pt x="845" y="1"/>
                      <a:pt x="845" y="1"/>
                      <a:pt x="845" y="1"/>
                    </a:cubicBezTo>
                    <a:cubicBezTo>
                      <a:pt x="856" y="0"/>
                      <a:pt x="866" y="7"/>
                      <a:pt x="867" y="18"/>
                    </a:cubicBezTo>
                    <a:close/>
                  </a:path>
                </a:pathLst>
              </a:custGeom>
              <a:solidFill>
                <a:srgbClr val="CFCE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7" name="iŝļîḍe">
                <a:extLst>
                  <a:ext uri="{FF2B5EF4-FFF2-40B4-BE49-F238E27FC236}">
                    <a16:creationId xmlns:a16="http://schemas.microsoft.com/office/drawing/2014/main" id="{3E2D467B-329D-4BD8-9836-EA2A12BE8114}"/>
                  </a:ext>
                </a:extLst>
              </p:cNvPr>
              <p:cNvSpPr/>
              <p:nvPr/>
            </p:nvSpPr>
            <p:spPr bwMode="auto">
              <a:xfrm>
                <a:off x="5426" y="2231"/>
                <a:ext cx="378" cy="67"/>
              </a:xfrm>
              <a:custGeom>
                <a:avLst/>
                <a:gdLst>
                  <a:gd name="T0" fmla="*/ 868 w 869"/>
                  <a:gd name="T1" fmla="*/ 18 h 153"/>
                  <a:gd name="T2" fmla="*/ 851 w 869"/>
                  <a:gd name="T3" fmla="*/ 40 h 153"/>
                  <a:gd name="T4" fmla="*/ 23 w 869"/>
                  <a:gd name="T5" fmla="*/ 152 h 153"/>
                  <a:gd name="T6" fmla="*/ 1 w 869"/>
                  <a:gd name="T7" fmla="*/ 135 h 153"/>
                  <a:gd name="T8" fmla="*/ 1 w 869"/>
                  <a:gd name="T9" fmla="*/ 135 h 153"/>
                  <a:gd name="T10" fmla="*/ 18 w 869"/>
                  <a:gd name="T11" fmla="*/ 113 h 153"/>
                  <a:gd name="T12" fmla="*/ 846 w 869"/>
                  <a:gd name="T13" fmla="*/ 2 h 153"/>
                  <a:gd name="T14" fmla="*/ 868 w 869"/>
                  <a:gd name="T15" fmla="*/ 18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69" h="153">
                    <a:moveTo>
                      <a:pt x="868" y="18"/>
                    </a:moveTo>
                    <a:cubicBezTo>
                      <a:pt x="869" y="29"/>
                      <a:pt x="862" y="39"/>
                      <a:pt x="851" y="40"/>
                    </a:cubicBezTo>
                    <a:cubicBezTo>
                      <a:pt x="23" y="152"/>
                      <a:pt x="23" y="152"/>
                      <a:pt x="23" y="152"/>
                    </a:cubicBezTo>
                    <a:cubicBezTo>
                      <a:pt x="13" y="153"/>
                      <a:pt x="3" y="146"/>
                      <a:pt x="1" y="135"/>
                    </a:cubicBezTo>
                    <a:cubicBezTo>
                      <a:pt x="1" y="135"/>
                      <a:pt x="1" y="135"/>
                      <a:pt x="1" y="135"/>
                    </a:cubicBezTo>
                    <a:cubicBezTo>
                      <a:pt x="0" y="125"/>
                      <a:pt x="7" y="115"/>
                      <a:pt x="18" y="113"/>
                    </a:cubicBezTo>
                    <a:cubicBezTo>
                      <a:pt x="846" y="2"/>
                      <a:pt x="846" y="2"/>
                      <a:pt x="846" y="2"/>
                    </a:cubicBezTo>
                    <a:cubicBezTo>
                      <a:pt x="856" y="0"/>
                      <a:pt x="866" y="8"/>
                      <a:pt x="868" y="18"/>
                    </a:cubicBezTo>
                    <a:close/>
                  </a:path>
                </a:pathLst>
              </a:custGeom>
              <a:solidFill>
                <a:srgbClr val="CFCE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8" name="ïSľiďé">
                <a:extLst>
                  <a:ext uri="{FF2B5EF4-FFF2-40B4-BE49-F238E27FC236}">
                    <a16:creationId xmlns:a16="http://schemas.microsoft.com/office/drawing/2014/main" id="{74A5C895-171C-4347-8F0E-B81EC40A0CA1}"/>
                  </a:ext>
                </a:extLst>
              </p:cNvPr>
              <p:cNvSpPr/>
              <p:nvPr/>
            </p:nvSpPr>
            <p:spPr bwMode="auto">
              <a:xfrm>
                <a:off x="5434" y="2297"/>
                <a:ext cx="379" cy="66"/>
              </a:xfrm>
              <a:custGeom>
                <a:avLst/>
                <a:gdLst>
                  <a:gd name="T0" fmla="*/ 868 w 869"/>
                  <a:gd name="T1" fmla="*/ 18 h 153"/>
                  <a:gd name="T2" fmla="*/ 851 w 869"/>
                  <a:gd name="T3" fmla="*/ 40 h 153"/>
                  <a:gd name="T4" fmla="*/ 24 w 869"/>
                  <a:gd name="T5" fmla="*/ 151 h 153"/>
                  <a:gd name="T6" fmla="*/ 2 w 869"/>
                  <a:gd name="T7" fmla="*/ 135 h 153"/>
                  <a:gd name="T8" fmla="*/ 2 w 869"/>
                  <a:gd name="T9" fmla="*/ 135 h 153"/>
                  <a:gd name="T10" fmla="*/ 18 w 869"/>
                  <a:gd name="T11" fmla="*/ 113 h 153"/>
                  <a:gd name="T12" fmla="*/ 846 w 869"/>
                  <a:gd name="T13" fmla="*/ 1 h 153"/>
                  <a:gd name="T14" fmla="*/ 868 w 869"/>
                  <a:gd name="T15" fmla="*/ 18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69" h="153">
                    <a:moveTo>
                      <a:pt x="868" y="18"/>
                    </a:moveTo>
                    <a:cubicBezTo>
                      <a:pt x="869" y="29"/>
                      <a:pt x="862" y="38"/>
                      <a:pt x="851" y="40"/>
                    </a:cubicBezTo>
                    <a:cubicBezTo>
                      <a:pt x="24" y="151"/>
                      <a:pt x="24" y="151"/>
                      <a:pt x="24" y="151"/>
                    </a:cubicBezTo>
                    <a:cubicBezTo>
                      <a:pt x="13" y="153"/>
                      <a:pt x="3" y="145"/>
                      <a:pt x="2" y="135"/>
                    </a:cubicBezTo>
                    <a:cubicBezTo>
                      <a:pt x="2" y="135"/>
                      <a:pt x="2" y="135"/>
                      <a:pt x="2" y="135"/>
                    </a:cubicBezTo>
                    <a:cubicBezTo>
                      <a:pt x="0" y="124"/>
                      <a:pt x="8" y="114"/>
                      <a:pt x="18" y="113"/>
                    </a:cubicBezTo>
                    <a:cubicBezTo>
                      <a:pt x="846" y="1"/>
                      <a:pt x="846" y="1"/>
                      <a:pt x="846" y="1"/>
                    </a:cubicBezTo>
                    <a:cubicBezTo>
                      <a:pt x="857" y="0"/>
                      <a:pt x="866" y="7"/>
                      <a:pt x="868" y="18"/>
                    </a:cubicBezTo>
                    <a:close/>
                  </a:path>
                </a:pathLst>
              </a:custGeom>
              <a:solidFill>
                <a:srgbClr val="CFCE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9" name="ïśļidê">
                <a:extLst>
                  <a:ext uri="{FF2B5EF4-FFF2-40B4-BE49-F238E27FC236}">
                    <a16:creationId xmlns:a16="http://schemas.microsoft.com/office/drawing/2014/main" id="{DFC9D6F9-91F7-4168-BDEE-B1E5C45E0019}"/>
                  </a:ext>
                </a:extLst>
              </p:cNvPr>
              <p:cNvSpPr/>
              <p:nvPr/>
            </p:nvSpPr>
            <p:spPr bwMode="auto">
              <a:xfrm>
                <a:off x="5443" y="2362"/>
                <a:ext cx="379" cy="67"/>
              </a:xfrm>
              <a:custGeom>
                <a:avLst/>
                <a:gdLst>
                  <a:gd name="T0" fmla="*/ 868 w 870"/>
                  <a:gd name="T1" fmla="*/ 18 h 153"/>
                  <a:gd name="T2" fmla="*/ 852 w 870"/>
                  <a:gd name="T3" fmla="*/ 40 h 153"/>
                  <a:gd name="T4" fmla="*/ 24 w 870"/>
                  <a:gd name="T5" fmla="*/ 152 h 153"/>
                  <a:gd name="T6" fmla="*/ 2 w 870"/>
                  <a:gd name="T7" fmla="*/ 135 h 153"/>
                  <a:gd name="T8" fmla="*/ 2 w 870"/>
                  <a:gd name="T9" fmla="*/ 135 h 153"/>
                  <a:gd name="T10" fmla="*/ 19 w 870"/>
                  <a:gd name="T11" fmla="*/ 113 h 153"/>
                  <a:gd name="T12" fmla="*/ 846 w 870"/>
                  <a:gd name="T13" fmla="*/ 2 h 153"/>
                  <a:gd name="T14" fmla="*/ 868 w 870"/>
                  <a:gd name="T15" fmla="*/ 18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70" h="153">
                    <a:moveTo>
                      <a:pt x="868" y="18"/>
                    </a:moveTo>
                    <a:cubicBezTo>
                      <a:pt x="870" y="29"/>
                      <a:pt x="862" y="39"/>
                      <a:pt x="852" y="40"/>
                    </a:cubicBezTo>
                    <a:cubicBezTo>
                      <a:pt x="24" y="152"/>
                      <a:pt x="24" y="152"/>
                      <a:pt x="24" y="152"/>
                    </a:cubicBezTo>
                    <a:cubicBezTo>
                      <a:pt x="13" y="153"/>
                      <a:pt x="3" y="146"/>
                      <a:pt x="2" y="135"/>
                    </a:cubicBezTo>
                    <a:cubicBezTo>
                      <a:pt x="2" y="135"/>
                      <a:pt x="2" y="135"/>
                      <a:pt x="2" y="135"/>
                    </a:cubicBezTo>
                    <a:cubicBezTo>
                      <a:pt x="0" y="125"/>
                      <a:pt x="8" y="115"/>
                      <a:pt x="19" y="113"/>
                    </a:cubicBezTo>
                    <a:cubicBezTo>
                      <a:pt x="846" y="2"/>
                      <a:pt x="846" y="2"/>
                      <a:pt x="846" y="2"/>
                    </a:cubicBezTo>
                    <a:cubicBezTo>
                      <a:pt x="857" y="0"/>
                      <a:pt x="867" y="8"/>
                      <a:pt x="868" y="18"/>
                    </a:cubicBezTo>
                    <a:close/>
                  </a:path>
                </a:pathLst>
              </a:custGeom>
              <a:solidFill>
                <a:srgbClr val="CFCE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0" name="îṩḷiḋe">
                <a:extLst>
                  <a:ext uri="{FF2B5EF4-FFF2-40B4-BE49-F238E27FC236}">
                    <a16:creationId xmlns:a16="http://schemas.microsoft.com/office/drawing/2014/main" id="{EB9378CF-28D5-4217-BD5F-4D8DF6964C0B}"/>
                  </a:ext>
                </a:extLst>
              </p:cNvPr>
              <p:cNvSpPr/>
              <p:nvPr/>
            </p:nvSpPr>
            <p:spPr bwMode="auto">
              <a:xfrm>
                <a:off x="5452" y="2428"/>
                <a:ext cx="378" cy="66"/>
              </a:xfrm>
              <a:custGeom>
                <a:avLst/>
                <a:gdLst>
                  <a:gd name="T0" fmla="*/ 867 w 869"/>
                  <a:gd name="T1" fmla="*/ 18 h 153"/>
                  <a:gd name="T2" fmla="*/ 851 w 869"/>
                  <a:gd name="T3" fmla="*/ 40 h 153"/>
                  <a:gd name="T4" fmla="*/ 23 w 869"/>
                  <a:gd name="T5" fmla="*/ 151 h 153"/>
                  <a:gd name="T6" fmla="*/ 1 w 869"/>
                  <a:gd name="T7" fmla="*/ 135 h 153"/>
                  <a:gd name="T8" fmla="*/ 1 w 869"/>
                  <a:gd name="T9" fmla="*/ 135 h 153"/>
                  <a:gd name="T10" fmla="*/ 18 w 869"/>
                  <a:gd name="T11" fmla="*/ 113 h 153"/>
                  <a:gd name="T12" fmla="*/ 846 w 869"/>
                  <a:gd name="T13" fmla="*/ 1 h 153"/>
                  <a:gd name="T14" fmla="*/ 867 w 869"/>
                  <a:gd name="T15" fmla="*/ 18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69" h="153">
                    <a:moveTo>
                      <a:pt x="867" y="18"/>
                    </a:moveTo>
                    <a:cubicBezTo>
                      <a:pt x="869" y="28"/>
                      <a:pt x="861" y="38"/>
                      <a:pt x="851" y="40"/>
                    </a:cubicBezTo>
                    <a:cubicBezTo>
                      <a:pt x="23" y="151"/>
                      <a:pt x="23" y="151"/>
                      <a:pt x="23" y="151"/>
                    </a:cubicBezTo>
                    <a:cubicBezTo>
                      <a:pt x="12" y="153"/>
                      <a:pt x="3" y="145"/>
                      <a:pt x="1" y="135"/>
                    </a:cubicBezTo>
                    <a:cubicBezTo>
                      <a:pt x="1" y="135"/>
                      <a:pt x="1" y="135"/>
                      <a:pt x="1" y="135"/>
                    </a:cubicBezTo>
                    <a:cubicBezTo>
                      <a:pt x="0" y="124"/>
                      <a:pt x="7" y="114"/>
                      <a:pt x="18" y="113"/>
                    </a:cubicBezTo>
                    <a:cubicBezTo>
                      <a:pt x="846" y="1"/>
                      <a:pt x="846" y="1"/>
                      <a:pt x="846" y="1"/>
                    </a:cubicBezTo>
                    <a:cubicBezTo>
                      <a:pt x="856" y="0"/>
                      <a:pt x="866" y="7"/>
                      <a:pt x="867" y="18"/>
                    </a:cubicBezTo>
                    <a:close/>
                  </a:path>
                </a:pathLst>
              </a:custGeom>
              <a:solidFill>
                <a:srgbClr val="CFCE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1" name="îš1îḓe">
                <a:extLst>
                  <a:ext uri="{FF2B5EF4-FFF2-40B4-BE49-F238E27FC236}">
                    <a16:creationId xmlns:a16="http://schemas.microsoft.com/office/drawing/2014/main" id="{2F8F9EE3-D7C0-4ABD-A623-E3BA524273C8}"/>
                  </a:ext>
                </a:extLst>
              </p:cNvPr>
              <p:cNvSpPr/>
              <p:nvPr/>
            </p:nvSpPr>
            <p:spPr bwMode="auto">
              <a:xfrm>
                <a:off x="5461" y="2493"/>
                <a:ext cx="378" cy="66"/>
              </a:xfrm>
              <a:custGeom>
                <a:avLst/>
                <a:gdLst>
                  <a:gd name="T0" fmla="*/ 868 w 869"/>
                  <a:gd name="T1" fmla="*/ 18 h 153"/>
                  <a:gd name="T2" fmla="*/ 851 w 869"/>
                  <a:gd name="T3" fmla="*/ 40 h 153"/>
                  <a:gd name="T4" fmla="*/ 23 w 869"/>
                  <a:gd name="T5" fmla="*/ 152 h 153"/>
                  <a:gd name="T6" fmla="*/ 1 w 869"/>
                  <a:gd name="T7" fmla="*/ 135 h 153"/>
                  <a:gd name="T8" fmla="*/ 1 w 869"/>
                  <a:gd name="T9" fmla="*/ 135 h 153"/>
                  <a:gd name="T10" fmla="*/ 18 w 869"/>
                  <a:gd name="T11" fmla="*/ 113 h 153"/>
                  <a:gd name="T12" fmla="*/ 846 w 869"/>
                  <a:gd name="T13" fmla="*/ 2 h 153"/>
                  <a:gd name="T14" fmla="*/ 868 w 869"/>
                  <a:gd name="T15" fmla="*/ 18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69" h="153">
                    <a:moveTo>
                      <a:pt x="868" y="18"/>
                    </a:moveTo>
                    <a:cubicBezTo>
                      <a:pt x="869" y="29"/>
                      <a:pt x="862" y="39"/>
                      <a:pt x="851" y="40"/>
                    </a:cubicBezTo>
                    <a:cubicBezTo>
                      <a:pt x="23" y="152"/>
                      <a:pt x="23" y="152"/>
                      <a:pt x="23" y="152"/>
                    </a:cubicBezTo>
                    <a:cubicBezTo>
                      <a:pt x="13" y="153"/>
                      <a:pt x="3" y="146"/>
                      <a:pt x="1" y="135"/>
                    </a:cubicBezTo>
                    <a:cubicBezTo>
                      <a:pt x="1" y="135"/>
                      <a:pt x="1" y="135"/>
                      <a:pt x="1" y="135"/>
                    </a:cubicBezTo>
                    <a:cubicBezTo>
                      <a:pt x="0" y="124"/>
                      <a:pt x="8" y="115"/>
                      <a:pt x="18" y="113"/>
                    </a:cubicBezTo>
                    <a:cubicBezTo>
                      <a:pt x="846" y="2"/>
                      <a:pt x="846" y="2"/>
                      <a:pt x="846" y="2"/>
                    </a:cubicBezTo>
                    <a:cubicBezTo>
                      <a:pt x="856" y="0"/>
                      <a:pt x="866" y="8"/>
                      <a:pt x="868" y="18"/>
                    </a:cubicBezTo>
                    <a:close/>
                  </a:path>
                </a:pathLst>
              </a:custGeom>
              <a:solidFill>
                <a:srgbClr val="CFCE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2" name="iṣlíḋè">
                <a:extLst>
                  <a:ext uri="{FF2B5EF4-FFF2-40B4-BE49-F238E27FC236}">
                    <a16:creationId xmlns:a16="http://schemas.microsoft.com/office/drawing/2014/main" id="{C35DD7C8-3D54-47F7-803E-9C70F9BACB33}"/>
                  </a:ext>
                </a:extLst>
              </p:cNvPr>
              <p:cNvSpPr/>
              <p:nvPr/>
            </p:nvSpPr>
            <p:spPr bwMode="auto">
              <a:xfrm>
                <a:off x="5470" y="2559"/>
                <a:ext cx="378" cy="66"/>
              </a:xfrm>
              <a:custGeom>
                <a:avLst/>
                <a:gdLst>
                  <a:gd name="T0" fmla="*/ 868 w 869"/>
                  <a:gd name="T1" fmla="*/ 18 h 153"/>
                  <a:gd name="T2" fmla="*/ 851 w 869"/>
                  <a:gd name="T3" fmla="*/ 40 h 153"/>
                  <a:gd name="T4" fmla="*/ 24 w 869"/>
                  <a:gd name="T5" fmla="*/ 151 h 153"/>
                  <a:gd name="T6" fmla="*/ 2 w 869"/>
                  <a:gd name="T7" fmla="*/ 135 h 153"/>
                  <a:gd name="T8" fmla="*/ 2 w 869"/>
                  <a:gd name="T9" fmla="*/ 135 h 153"/>
                  <a:gd name="T10" fmla="*/ 18 w 869"/>
                  <a:gd name="T11" fmla="*/ 113 h 153"/>
                  <a:gd name="T12" fmla="*/ 846 w 869"/>
                  <a:gd name="T13" fmla="*/ 1 h 153"/>
                  <a:gd name="T14" fmla="*/ 868 w 869"/>
                  <a:gd name="T15" fmla="*/ 18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69" h="153">
                    <a:moveTo>
                      <a:pt x="868" y="18"/>
                    </a:moveTo>
                    <a:cubicBezTo>
                      <a:pt x="869" y="28"/>
                      <a:pt x="862" y="38"/>
                      <a:pt x="851" y="40"/>
                    </a:cubicBezTo>
                    <a:cubicBezTo>
                      <a:pt x="24" y="151"/>
                      <a:pt x="24" y="151"/>
                      <a:pt x="24" y="151"/>
                    </a:cubicBezTo>
                    <a:cubicBezTo>
                      <a:pt x="13" y="153"/>
                      <a:pt x="3" y="145"/>
                      <a:pt x="2" y="135"/>
                    </a:cubicBezTo>
                    <a:cubicBezTo>
                      <a:pt x="2" y="135"/>
                      <a:pt x="2" y="135"/>
                      <a:pt x="2" y="135"/>
                    </a:cubicBezTo>
                    <a:cubicBezTo>
                      <a:pt x="0" y="124"/>
                      <a:pt x="8" y="114"/>
                      <a:pt x="18" y="113"/>
                    </a:cubicBezTo>
                    <a:cubicBezTo>
                      <a:pt x="846" y="1"/>
                      <a:pt x="846" y="1"/>
                      <a:pt x="846" y="1"/>
                    </a:cubicBezTo>
                    <a:cubicBezTo>
                      <a:pt x="857" y="0"/>
                      <a:pt x="867" y="7"/>
                      <a:pt x="868" y="18"/>
                    </a:cubicBezTo>
                    <a:close/>
                  </a:path>
                </a:pathLst>
              </a:custGeom>
              <a:solidFill>
                <a:srgbClr val="CFCE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3" name="ïşļíḋê">
                <a:extLst>
                  <a:ext uri="{FF2B5EF4-FFF2-40B4-BE49-F238E27FC236}">
                    <a16:creationId xmlns:a16="http://schemas.microsoft.com/office/drawing/2014/main" id="{87A1DD4C-5472-455E-94EE-504744FF468F}"/>
                  </a:ext>
                </a:extLst>
              </p:cNvPr>
              <p:cNvSpPr/>
              <p:nvPr/>
            </p:nvSpPr>
            <p:spPr bwMode="auto">
              <a:xfrm>
                <a:off x="5441" y="2036"/>
                <a:ext cx="31" cy="31"/>
              </a:xfrm>
              <a:custGeom>
                <a:avLst/>
                <a:gdLst>
                  <a:gd name="T0" fmla="*/ 70 w 72"/>
                  <a:gd name="T1" fmla="*/ 31 h 72"/>
                  <a:gd name="T2" fmla="*/ 41 w 72"/>
                  <a:gd name="T3" fmla="*/ 70 h 72"/>
                  <a:gd name="T4" fmla="*/ 2 w 72"/>
                  <a:gd name="T5" fmla="*/ 41 h 72"/>
                  <a:gd name="T6" fmla="*/ 31 w 72"/>
                  <a:gd name="T7" fmla="*/ 2 h 72"/>
                  <a:gd name="T8" fmla="*/ 70 w 72"/>
                  <a:gd name="T9" fmla="*/ 3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" h="72">
                    <a:moveTo>
                      <a:pt x="70" y="31"/>
                    </a:moveTo>
                    <a:cubicBezTo>
                      <a:pt x="72" y="50"/>
                      <a:pt x="59" y="67"/>
                      <a:pt x="41" y="70"/>
                    </a:cubicBezTo>
                    <a:cubicBezTo>
                      <a:pt x="22" y="72"/>
                      <a:pt x="5" y="59"/>
                      <a:pt x="2" y="41"/>
                    </a:cubicBezTo>
                    <a:cubicBezTo>
                      <a:pt x="0" y="22"/>
                      <a:pt x="13" y="5"/>
                      <a:pt x="31" y="2"/>
                    </a:cubicBezTo>
                    <a:cubicBezTo>
                      <a:pt x="50" y="0"/>
                      <a:pt x="67" y="13"/>
                      <a:pt x="70" y="31"/>
                    </a:cubicBezTo>
                    <a:close/>
                  </a:path>
                </a:pathLst>
              </a:custGeom>
              <a:solidFill>
                <a:srgbClr val="706E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4" name="íṡ1îďe">
                <a:extLst>
                  <a:ext uri="{FF2B5EF4-FFF2-40B4-BE49-F238E27FC236}">
                    <a16:creationId xmlns:a16="http://schemas.microsoft.com/office/drawing/2014/main" id="{FD8DAACA-72EF-4650-9E84-0CF38718C5AC}"/>
                  </a:ext>
                </a:extLst>
              </p:cNvPr>
              <p:cNvSpPr/>
              <p:nvPr/>
            </p:nvSpPr>
            <p:spPr bwMode="auto">
              <a:xfrm>
                <a:off x="5491" y="2029"/>
                <a:ext cx="31" cy="31"/>
              </a:xfrm>
              <a:custGeom>
                <a:avLst/>
                <a:gdLst>
                  <a:gd name="T0" fmla="*/ 70 w 72"/>
                  <a:gd name="T1" fmla="*/ 32 h 73"/>
                  <a:gd name="T2" fmla="*/ 40 w 72"/>
                  <a:gd name="T3" fmla="*/ 70 h 73"/>
                  <a:gd name="T4" fmla="*/ 2 w 72"/>
                  <a:gd name="T5" fmla="*/ 41 h 73"/>
                  <a:gd name="T6" fmla="*/ 31 w 72"/>
                  <a:gd name="T7" fmla="*/ 3 h 73"/>
                  <a:gd name="T8" fmla="*/ 70 w 72"/>
                  <a:gd name="T9" fmla="*/ 3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" h="73">
                    <a:moveTo>
                      <a:pt x="70" y="32"/>
                    </a:moveTo>
                    <a:cubicBezTo>
                      <a:pt x="72" y="50"/>
                      <a:pt x="59" y="68"/>
                      <a:pt x="40" y="70"/>
                    </a:cubicBezTo>
                    <a:cubicBezTo>
                      <a:pt x="22" y="73"/>
                      <a:pt x="5" y="60"/>
                      <a:pt x="2" y="41"/>
                    </a:cubicBezTo>
                    <a:cubicBezTo>
                      <a:pt x="0" y="22"/>
                      <a:pt x="13" y="5"/>
                      <a:pt x="31" y="3"/>
                    </a:cubicBezTo>
                    <a:cubicBezTo>
                      <a:pt x="50" y="0"/>
                      <a:pt x="67" y="13"/>
                      <a:pt x="70" y="32"/>
                    </a:cubicBezTo>
                    <a:close/>
                  </a:path>
                </a:pathLst>
              </a:custGeom>
              <a:solidFill>
                <a:srgbClr val="706E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5" name="iṥḷíḍé">
                <a:extLst>
                  <a:ext uri="{FF2B5EF4-FFF2-40B4-BE49-F238E27FC236}">
                    <a16:creationId xmlns:a16="http://schemas.microsoft.com/office/drawing/2014/main" id="{8C40BEB6-C181-45A0-9C75-93323B881D92}"/>
                  </a:ext>
                </a:extLst>
              </p:cNvPr>
              <p:cNvSpPr/>
              <p:nvPr/>
            </p:nvSpPr>
            <p:spPr bwMode="auto">
              <a:xfrm>
                <a:off x="5540" y="2022"/>
                <a:ext cx="32" cy="31"/>
              </a:xfrm>
              <a:custGeom>
                <a:avLst/>
                <a:gdLst>
                  <a:gd name="T0" fmla="*/ 70 w 73"/>
                  <a:gd name="T1" fmla="*/ 31 h 72"/>
                  <a:gd name="T2" fmla="*/ 41 w 73"/>
                  <a:gd name="T3" fmla="*/ 70 h 72"/>
                  <a:gd name="T4" fmla="*/ 3 w 73"/>
                  <a:gd name="T5" fmla="*/ 41 h 72"/>
                  <a:gd name="T6" fmla="*/ 32 w 73"/>
                  <a:gd name="T7" fmla="*/ 2 h 72"/>
                  <a:gd name="T8" fmla="*/ 70 w 73"/>
                  <a:gd name="T9" fmla="*/ 3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2">
                    <a:moveTo>
                      <a:pt x="70" y="31"/>
                    </a:moveTo>
                    <a:cubicBezTo>
                      <a:pt x="73" y="50"/>
                      <a:pt x="60" y="67"/>
                      <a:pt x="41" y="70"/>
                    </a:cubicBezTo>
                    <a:cubicBezTo>
                      <a:pt x="22" y="72"/>
                      <a:pt x="5" y="59"/>
                      <a:pt x="3" y="41"/>
                    </a:cubicBezTo>
                    <a:cubicBezTo>
                      <a:pt x="0" y="22"/>
                      <a:pt x="13" y="5"/>
                      <a:pt x="32" y="2"/>
                    </a:cubicBezTo>
                    <a:cubicBezTo>
                      <a:pt x="51" y="0"/>
                      <a:pt x="68" y="13"/>
                      <a:pt x="70" y="31"/>
                    </a:cubicBezTo>
                    <a:close/>
                  </a:path>
                </a:pathLst>
              </a:custGeom>
              <a:solidFill>
                <a:srgbClr val="706E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6" name="iSľîdé">
                <a:extLst>
                  <a:ext uri="{FF2B5EF4-FFF2-40B4-BE49-F238E27FC236}">
                    <a16:creationId xmlns:a16="http://schemas.microsoft.com/office/drawing/2014/main" id="{0EA7EF9E-326B-4742-BD3F-82CEE32AD2C7}"/>
                  </a:ext>
                </a:extLst>
              </p:cNvPr>
              <p:cNvSpPr/>
              <p:nvPr/>
            </p:nvSpPr>
            <p:spPr bwMode="auto">
              <a:xfrm>
                <a:off x="5592" y="2015"/>
                <a:ext cx="31" cy="31"/>
              </a:xfrm>
              <a:custGeom>
                <a:avLst/>
                <a:gdLst>
                  <a:gd name="T0" fmla="*/ 70 w 72"/>
                  <a:gd name="T1" fmla="*/ 31 h 72"/>
                  <a:gd name="T2" fmla="*/ 41 w 72"/>
                  <a:gd name="T3" fmla="*/ 70 h 72"/>
                  <a:gd name="T4" fmla="*/ 2 w 72"/>
                  <a:gd name="T5" fmla="*/ 41 h 72"/>
                  <a:gd name="T6" fmla="*/ 32 w 72"/>
                  <a:gd name="T7" fmla="*/ 2 h 72"/>
                  <a:gd name="T8" fmla="*/ 70 w 72"/>
                  <a:gd name="T9" fmla="*/ 3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" h="72">
                    <a:moveTo>
                      <a:pt x="70" y="31"/>
                    </a:moveTo>
                    <a:cubicBezTo>
                      <a:pt x="72" y="50"/>
                      <a:pt x="59" y="67"/>
                      <a:pt x="41" y="70"/>
                    </a:cubicBezTo>
                    <a:cubicBezTo>
                      <a:pt x="22" y="72"/>
                      <a:pt x="5" y="59"/>
                      <a:pt x="2" y="41"/>
                    </a:cubicBezTo>
                    <a:cubicBezTo>
                      <a:pt x="0" y="22"/>
                      <a:pt x="13" y="5"/>
                      <a:pt x="32" y="2"/>
                    </a:cubicBezTo>
                    <a:cubicBezTo>
                      <a:pt x="50" y="0"/>
                      <a:pt x="67" y="13"/>
                      <a:pt x="70" y="31"/>
                    </a:cubicBezTo>
                    <a:close/>
                  </a:path>
                </a:pathLst>
              </a:custGeom>
              <a:solidFill>
                <a:srgbClr val="706E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7" name="iṩlíďè">
                <a:extLst>
                  <a:ext uri="{FF2B5EF4-FFF2-40B4-BE49-F238E27FC236}">
                    <a16:creationId xmlns:a16="http://schemas.microsoft.com/office/drawing/2014/main" id="{EC65E8A4-67CC-4DCF-99D9-B4E92ACB2283}"/>
                  </a:ext>
                </a:extLst>
              </p:cNvPr>
              <p:cNvSpPr/>
              <p:nvPr/>
            </p:nvSpPr>
            <p:spPr bwMode="auto">
              <a:xfrm>
                <a:off x="5641" y="2009"/>
                <a:ext cx="31" cy="31"/>
              </a:xfrm>
              <a:custGeom>
                <a:avLst/>
                <a:gdLst>
                  <a:gd name="T0" fmla="*/ 70 w 72"/>
                  <a:gd name="T1" fmla="*/ 31 h 72"/>
                  <a:gd name="T2" fmla="*/ 41 w 72"/>
                  <a:gd name="T3" fmla="*/ 70 h 72"/>
                  <a:gd name="T4" fmla="*/ 2 w 72"/>
                  <a:gd name="T5" fmla="*/ 41 h 72"/>
                  <a:gd name="T6" fmla="*/ 32 w 72"/>
                  <a:gd name="T7" fmla="*/ 2 h 72"/>
                  <a:gd name="T8" fmla="*/ 70 w 72"/>
                  <a:gd name="T9" fmla="*/ 31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" h="72">
                    <a:moveTo>
                      <a:pt x="70" y="31"/>
                    </a:moveTo>
                    <a:cubicBezTo>
                      <a:pt x="72" y="50"/>
                      <a:pt x="59" y="67"/>
                      <a:pt x="41" y="70"/>
                    </a:cubicBezTo>
                    <a:cubicBezTo>
                      <a:pt x="22" y="72"/>
                      <a:pt x="5" y="59"/>
                      <a:pt x="2" y="41"/>
                    </a:cubicBezTo>
                    <a:cubicBezTo>
                      <a:pt x="0" y="22"/>
                      <a:pt x="13" y="5"/>
                      <a:pt x="32" y="2"/>
                    </a:cubicBezTo>
                    <a:cubicBezTo>
                      <a:pt x="50" y="0"/>
                      <a:pt x="67" y="13"/>
                      <a:pt x="70" y="31"/>
                    </a:cubicBezTo>
                    <a:close/>
                  </a:path>
                </a:pathLst>
              </a:custGeom>
              <a:solidFill>
                <a:srgbClr val="706E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8" name="íṥḻíḍe">
                <a:extLst>
                  <a:ext uri="{FF2B5EF4-FFF2-40B4-BE49-F238E27FC236}">
                    <a16:creationId xmlns:a16="http://schemas.microsoft.com/office/drawing/2014/main" id="{44D31523-9B70-46C5-81F3-49948FB1184B}"/>
                  </a:ext>
                </a:extLst>
              </p:cNvPr>
              <p:cNvSpPr/>
              <p:nvPr/>
            </p:nvSpPr>
            <p:spPr bwMode="auto">
              <a:xfrm>
                <a:off x="5691" y="2002"/>
                <a:ext cx="31" cy="31"/>
              </a:xfrm>
              <a:custGeom>
                <a:avLst/>
                <a:gdLst>
                  <a:gd name="T0" fmla="*/ 70 w 73"/>
                  <a:gd name="T1" fmla="*/ 32 h 73"/>
                  <a:gd name="T2" fmla="*/ 41 w 73"/>
                  <a:gd name="T3" fmla="*/ 70 h 73"/>
                  <a:gd name="T4" fmla="*/ 3 w 73"/>
                  <a:gd name="T5" fmla="*/ 41 h 73"/>
                  <a:gd name="T6" fmla="*/ 32 w 73"/>
                  <a:gd name="T7" fmla="*/ 3 h 73"/>
                  <a:gd name="T8" fmla="*/ 70 w 73"/>
                  <a:gd name="T9" fmla="*/ 3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3">
                    <a:moveTo>
                      <a:pt x="70" y="32"/>
                    </a:moveTo>
                    <a:cubicBezTo>
                      <a:pt x="73" y="50"/>
                      <a:pt x="60" y="68"/>
                      <a:pt x="41" y="70"/>
                    </a:cubicBezTo>
                    <a:cubicBezTo>
                      <a:pt x="22" y="73"/>
                      <a:pt x="5" y="60"/>
                      <a:pt x="3" y="41"/>
                    </a:cubicBezTo>
                    <a:cubicBezTo>
                      <a:pt x="0" y="22"/>
                      <a:pt x="13" y="5"/>
                      <a:pt x="32" y="3"/>
                    </a:cubicBezTo>
                    <a:cubicBezTo>
                      <a:pt x="51" y="0"/>
                      <a:pt x="68" y="13"/>
                      <a:pt x="70" y="32"/>
                    </a:cubicBezTo>
                    <a:close/>
                  </a:path>
                </a:pathLst>
              </a:custGeom>
              <a:solidFill>
                <a:srgbClr val="706E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9" name="í$lïďê">
                <a:extLst>
                  <a:ext uri="{FF2B5EF4-FFF2-40B4-BE49-F238E27FC236}">
                    <a16:creationId xmlns:a16="http://schemas.microsoft.com/office/drawing/2014/main" id="{EC64DF8A-AD48-43A0-928B-BA59994600BB}"/>
                  </a:ext>
                </a:extLst>
              </p:cNvPr>
              <p:cNvSpPr/>
              <p:nvPr/>
            </p:nvSpPr>
            <p:spPr bwMode="auto">
              <a:xfrm>
                <a:off x="5440" y="2007"/>
                <a:ext cx="27" cy="51"/>
              </a:xfrm>
              <a:custGeom>
                <a:avLst/>
                <a:gdLst>
                  <a:gd name="T0" fmla="*/ 61 w 63"/>
                  <a:gd name="T1" fmla="*/ 87 h 117"/>
                  <a:gd name="T2" fmla="*/ 39 w 63"/>
                  <a:gd name="T3" fmla="*/ 115 h 117"/>
                  <a:gd name="T4" fmla="*/ 39 w 63"/>
                  <a:gd name="T5" fmla="*/ 115 h 117"/>
                  <a:gd name="T6" fmla="*/ 10 w 63"/>
                  <a:gd name="T7" fmla="*/ 94 h 117"/>
                  <a:gd name="T8" fmla="*/ 2 w 63"/>
                  <a:gd name="T9" fmla="*/ 31 h 117"/>
                  <a:gd name="T10" fmla="*/ 24 w 63"/>
                  <a:gd name="T11" fmla="*/ 2 h 117"/>
                  <a:gd name="T12" fmla="*/ 24 w 63"/>
                  <a:gd name="T13" fmla="*/ 2 h 117"/>
                  <a:gd name="T14" fmla="*/ 52 w 63"/>
                  <a:gd name="T15" fmla="*/ 24 h 117"/>
                  <a:gd name="T16" fmla="*/ 61 w 63"/>
                  <a:gd name="T17" fmla="*/ 8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3" h="117">
                    <a:moveTo>
                      <a:pt x="61" y="87"/>
                    </a:moveTo>
                    <a:cubicBezTo>
                      <a:pt x="63" y="101"/>
                      <a:pt x="53" y="113"/>
                      <a:pt x="39" y="115"/>
                    </a:cubicBezTo>
                    <a:cubicBezTo>
                      <a:pt x="39" y="115"/>
                      <a:pt x="39" y="115"/>
                      <a:pt x="39" y="115"/>
                    </a:cubicBezTo>
                    <a:cubicBezTo>
                      <a:pt x="25" y="117"/>
                      <a:pt x="12" y="107"/>
                      <a:pt x="10" y="94"/>
                    </a:cubicBezTo>
                    <a:cubicBezTo>
                      <a:pt x="2" y="31"/>
                      <a:pt x="2" y="31"/>
                      <a:pt x="2" y="31"/>
                    </a:cubicBezTo>
                    <a:cubicBezTo>
                      <a:pt x="0" y="17"/>
                      <a:pt x="10" y="4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38" y="0"/>
                      <a:pt x="50" y="10"/>
                      <a:pt x="52" y="24"/>
                    </a:cubicBezTo>
                    <a:lnTo>
                      <a:pt x="61" y="87"/>
                    </a:lnTo>
                    <a:close/>
                  </a:path>
                </a:pathLst>
              </a:custGeom>
              <a:solidFill>
                <a:srgbClr val="CFCE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0" name="iş1iḍè">
                <a:extLst>
                  <a:ext uri="{FF2B5EF4-FFF2-40B4-BE49-F238E27FC236}">
                    <a16:creationId xmlns:a16="http://schemas.microsoft.com/office/drawing/2014/main" id="{5A4D0438-CEA7-4046-ACA7-A17FE919F398}"/>
                  </a:ext>
                </a:extLst>
              </p:cNvPr>
              <p:cNvSpPr/>
              <p:nvPr/>
            </p:nvSpPr>
            <p:spPr bwMode="auto">
              <a:xfrm>
                <a:off x="5491" y="2000"/>
                <a:ext cx="27" cy="51"/>
              </a:xfrm>
              <a:custGeom>
                <a:avLst/>
                <a:gdLst>
                  <a:gd name="T0" fmla="*/ 60 w 62"/>
                  <a:gd name="T1" fmla="*/ 86 h 117"/>
                  <a:gd name="T2" fmla="*/ 39 w 62"/>
                  <a:gd name="T3" fmla="*/ 115 h 117"/>
                  <a:gd name="T4" fmla="*/ 39 w 62"/>
                  <a:gd name="T5" fmla="*/ 115 h 117"/>
                  <a:gd name="T6" fmla="*/ 10 w 62"/>
                  <a:gd name="T7" fmla="*/ 93 h 117"/>
                  <a:gd name="T8" fmla="*/ 2 w 62"/>
                  <a:gd name="T9" fmla="*/ 30 h 117"/>
                  <a:gd name="T10" fmla="*/ 23 w 62"/>
                  <a:gd name="T11" fmla="*/ 2 h 117"/>
                  <a:gd name="T12" fmla="*/ 23 w 62"/>
                  <a:gd name="T13" fmla="*/ 2 h 117"/>
                  <a:gd name="T14" fmla="*/ 52 w 62"/>
                  <a:gd name="T15" fmla="*/ 24 h 117"/>
                  <a:gd name="T16" fmla="*/ 60 w 62"/>
                  <a:gd name="T17" fmla="*/ 8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2" h="117">
                    <a:moveTo>
                      <a:pt x="60" y="86"/>
                    </a:moveTo>
                    <a:cubicBezTo>
                      <a:pt x="62" y="100"/>
                      <a:pt x="53" y="113"/>
                      <a:pt x="39" y="115"/>
                    </a:cubicBezTo>
                    <a:cubicBezTo>
                      <a:pt x="39" y="115"/>
                      <a:pt x="39" y="115"/>
                      <a:pt x="39" y="115"/>
                    </a:cubicBezTo>
                    <a:cubicBezTo>
                      <a:pt x="25" y="117"/>
                      <a:pt x="12" y="107"/>
                      <a:pt x="10" y="93"/>
                    </a:cubicBezTo>
                    <a:cubicBezTo>
                      <a:pt x="2" y="30"/>
                      <a:pt x="2" y="30"/>
                      <a:pt x="2" y="30"/>
                    </a:cubicBezTo>
                    <a:cubicBezTo>
                      <a:pt x="0" y="16"/>
                      <a:pt x="9" y="4"/>
                      <a:pt x="23" y="2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37" y="0"/>
                      <a:pt x="50" y="10"/>
                      <a:pt x="52" y="24"/>
                    </a:cubicBezTo>
                    <a:lnTo>
                      <a:pt x="60" y="86"/>
                    </a:lnTo>
                    <a:close/>
                  </a:path>
                </a:pathLst>
              </a:custGeom>
              <a:solidFill>
                <a:srgbClr val="CFCE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1" name="íšlîdè">
                <a:extLst>
                  <a:ext uri="{FF2B5EF4-FFF2-40B4-BE49-F238E27FC236}">
                    <a16:creationId xmlns:a16="http://schemas.microsoft.com/office/drawing/2014/main" id="{A97AB7FF-2D72-4C6C-B16D-13784AD330EC}"/>
                  </a:ext>
                </a:extLst>
              </p:cNvPr>
              <p:cNvSpPr/>
              <p:nvPr/>
            </p:nvSpPr>
            <p:spPr bwMode="auto">
              <a:xfrm>
                <a:off x="5540" y="1993"/>
                <a:ext cx="27" cy="51"/>
              </a:xfrm>
              <a:custGeom>
                <a:avLst/>
                <a:gdLst>
                  <a:gd name="T0" fmla="*/ 61 w 63"/>
                  <a:gd name="T1" fmla="*/ 87 h 117"/>
                  <a:gd name="T2" fmla="*/ 39 w 63"/>
                  <a:gd name="T3" fmla="*/ 115 h 117"/>
                  <a:gd name="T4" fmla="*/ 39 w 63"/>
                  <a:gd name="T5" fmla="*/ 115 h 117"/>
                  <a:gd name="T6" fmla="*/ 11 w 63"/>
                  <a:gd name="T7" fmla="*/ 94 h 117"/>
                  <a:gd name="T8" fmla="*/ 2 w 63"/>
                  <a:gd name="T9" fmla="*/ 31 h 117"/>
                  <a:gd name="T10" fmla="*/ 24 w 63"/>
                  <a:gd name="T11" fmla="*/ 2 h 117"/>
                  <a:gd name="T12" fmla="*/ 24 w 63"/>
                  <a:gd name="T13" fmla="*/ 2 h 117"/>
                  <a:gd name="T14" fmla="*/ 53 w 63"/>
                  <a:gd name="T15" fmla="*/ 24 h 117"/>
                  <a:gd name="T16" fmla="*/ 61 w 63"/>
                  <a:gd name="T17" fmla="*/ 8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3" h="117">
                    <a:moveTo>
                      <a:pt x="61" y="87"/>
                    </a:moveTo>
                    <a:cubicBezTo>
                      <a:pt x="63" y="101"/>
                      <a:pt x="53" y="114"/>
                      <a:pt x="39" y="115"/>
                    </a:cubicBezTo>
                    <a:cubicBezTo>
                      <a:pt x="39" y="115"/>
                      <a:pt x="39" y="115"/>
                      <a:pt x="39" y="115"/>
                    </a:cubicBezTo>
                    <a:cubicBezTo>
                      <a:pt x="25" y="117"/>
                      <a:pt x="13" y="108"/>
                      <a:pt x="11" y="94"/>
                    </a:cubicBezTo>
                    <a:cubicBezTo>
                      <a:pt x="2" y="31"/>
                      <a:pt x="2" y="31"/>
                      <a:pt x="2" y="31"/>
                    </a:cubicBezTo>
                    <a:cubicBezTo>
                      <a:pt x="0" y="17"/>
                      <a:pt x="10" y="4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38" y="0"/>
                      <a:pt x="51" y="10"/>
                      <a:pt x="53" y="24"/>
                    </a:cubicBezTo>
                    <a:lnTo>
                      <a:pt x="61" y="87"/>
                    </a:lnTo>
                    <a:close/>
                  </a:path>
                </a:pathLst>
              </a:custGeom>
              <a:solidFill>
                <a:srgbClr val="CFCE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2" name="ïśḷïḋé">
                <a:extLst>
                  <a:ext uri="{FF2B5EF4-FFF2-40B4-BE49-F238E27FC236}">
                    <a16:creationId xmlns:a16="http://schemas.microsoft.com/office/drawing/2014/main" id="{D4D73379-31B6-4CD3-9B31-D25F9896F5EB}"/>
                  </a:ext>
                </a:extLst>
              </p:cNvPr>
              <p:cNvSpPr/>
              <p:nvPr/>
            </p:nvSpPr>
            <p:spPr bwMode="auto">
              <a:xfrm>
                <a:off x="5592" y="1986"/>
                <a:ext cx="27" cy="51"/>
              </a:xfrm>
              <a:custGeom>
                <a:avLst/>
                <a:gdLst>
                  <a:gd name="T0" fmla="*/ 61 w 63"/>
                  <a:gd name="T1" fmla="*/ 87 h 117"/>
                  <a:gd name="T2" fmla="*/ 39 w 63"/>
                  <a:gd name="T3" fmla="*/ 115 h 117"/>
                  <a:gd name="T4" fmla="*/ 39 w 63"/>
                  <a:gd name="T5" fmla="*/ 115 h 117"/>
                  <a:gd name="T6" fmla="*/ 10 w 63"/>
                  <a:gd name="T7" fmla="*/ 94 h 117"/>
                  <a:gd name="T8" fmla="*/ 2 w 63"/>
                  <a:gd name="T9" fmla="*/ 31 h 117"/>
                  <a:gd name="T10" fmla="*/ 24 w 63"/>
                  <a:gd name="T11" fmla="*/ 2 h 117"/>
                  <a:gd name="T12" fmla="*/ 24 w 63"/>
                  <a:gd name="T13" fmla="*/ 2 h 117"/>
                  <a:gd name="T14" fmla="*/ 52 w 63"/>
                  <a:gd name="T15" fmla="*/ 24 h 117"/>
                  <a:gd name="T16" fmla="*/ 61 w 63"/>
                  <a:gd name="T17" fmla="*/ 8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3" h="117">
                    <a:moveTo>
                      <a:pt x="61" y="87"/>
                    </a:moveTo>
                    <a:cubicBezTo>
                      <a:pt x="63" y="101"/>
                      <a:pt x="53" y="114"/>
                      <a:pt x="39" y="115"/>
                    </a:cubicBezTo>
                    <a:cubicBezTo>
                      <a:pt x="39" y="115"/>
                      <a:pt x="39" y="115"/>
                      <a:pt x="39" y="115"/>
                    </a:cubicBezTo>
                    <a:cubicBezTo>
                      <a:pt x="25" y="117"/>
                      <a:pt x="12" y="108"/>
                      <a:pt x="10" y="94"/>
                    </a:cubicBezTo>
                    <a:cubicBezTo>
                      <a:pt x="2" y="31"/>
                      <a:pt x="2" y="31"/>
                      <a:pt x="2" y="31"/>
                    </a:cubicBezTo>
                    <a:cubicBezTo>
                      <a:pt x="0" y="17"/>
                      <a:pt x="10" y="4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38" y="0"/>
                      <a:pt x="50" y="10"/>
                      <a:pt x="52" y="24"/>
                    </a:cubicBezTo>
                    <a:lnTo>
                      <a:pt x="61" y="87"/>
                    </a:lnTo>
                    <a:close/>
                  </a:path>
                </a:pathLst>
              </a:custGeom>
              <a:solidFill>
                <a:srgbClr val="CFCE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3" name="îşľïdè">
                <a:extLst>
                  <a:ext uri="{FF2B5EF4-FFF2-40B4-BE49-F238E27FC236}">
                    <a16:creationId xmlns:a16="http://schemas.microsoft.com/office/drawing/2014/main" id="{6C3D2CE0-F84E-482D-AE3C-F9163BB1FDC3}"/>
                  </a:ext>
                </a:extLst>
              </p:cNvPr>
              <p:cNvSpPr/>
              <p:nvPr/>
            </p:nvSpPr>
            <p:spPr bwMode="auto">
              <a:xfrm>
                <a:off x="5640" y="1980"/>
                <a:ext cx="28" cy="51"/>
              </a:xfrm>
              <a:custGeom>
                <a:avLst/>
                <a:gdLst>
                  <a:gd name="T0" fmla="*/ 61 w 63"/>
                  <a:gd name="T1" fmla="*/ 87 h 117"/>
                  <a:gd name="T2" fmla="*/ 39 w 63"/>
                  <a:gd name="T3" fmla="*/ 115 h 117"/>
                  <a:gd name="T4" fmla="*/ 39 w 63"/>
                  <a:gd name="T5" fmla="*/ 115 h 117"/>
                  <a:gd name="T6" fmla="*/ 10 w 63"/>
                  <a:gd name="T7" fmla="*/ 93 h 117"/>
                  <a:gd name="T8" fmla="*/ 2 w 63"/>
                  <a:gd name="T9" fmla="*/ 31 h 117"/>
                  <a:gd name="T10" fmla="*/ 24 w 63"/>
                  <a:gd name="T11" fmla="*/ 2 h 117"/>
                  <a:gd name="T12" fmla="*/ 24 w 63"/>
                  <a:gd name="T13" fmla="*/ 2 h 117"/>
                  <a:gd name="T14" fmla="*/ 52 w 63"/>
                  <a:gd name="T15" fmla="*/ 24 h 117"/>
                  <a:gd name="T16" fmla="*/ 61 w 63"/>
                  <a:gd name="T17" fmla="*/ 8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3" h="117">
                    <a:moveTo>
                      <a:pt x="61" y="87"/>
                    </a:moveTo>
                    <a:cubicBezTo>
                      <a:pt x="63" y="101"/>
                      <a:pt x="53" y="113"/>
                      <a:pt x="39" y="115"/>
                    </a:cubicBezTo>
                    <a:cubicBezTo>
                      <a:pt x="39" y="115"/>
                      <a:pt x="39" y="115"/>
                      <a:pt x="39" y="115"/>
                    </a:cubicBezTo>
                    <a:cubicBezTo>
                      <a:pt x="25" y="117"/>
                      <a:pt x="12" y="107"/>
                      <a:pt x="10" y="93"/>
                    </a:cubicBezTo>
                    <a:cubicBezTo>
                      <a:pt x="2" y="31"/>
                      <a:pt x="2" y="31"/>
                      <a:pt x="2" y="31"/>
                    </a:cubicBezTo>
                    <a:cubicBezTo>
                      <a:pt x="0" y="17"/>
                      <a:pt x="10" y="4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38" y="0"/>
                      <a:pt x="50" y="10"/>
                      <a:pt x="52" y="24"/>
                    </a:cubicBezTo>
                    <a:lnTo>
                      <a:pt x="61" y="87"/>
                    </a:lnTo>
                    <a:close/>
                  </a:path>
                </a:pathLst>
              </a:custGeom>
              <a:solidFill>
                <a:srgbClr val="CFCE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4" name="iš1îdè">
                <a:extLst>
                  <a:ext uri="{FF2B5EF4-FFF2-40B4-BE49-F238E27FC236}">
                    <a16:creationId xmlns:a16="http://schemas.microsoft.com/office/drawing/2014/main" id="{73E9D2EA-7AC1-4A14-8DD8-ED552569A6E4}"/>
                  </a:ext>
                </a:extLst>
              </p:cNvPr>
              <p:cNvSpPr/>
              <p:nvPr/>
            </p:nvSpPr>
            <p:spPr bwMode="auto">
              <a:xfrm>
                <a:off x="5690" y="1973"/>
                <a:ext cx="28" cy="51"/>
              </a:xfrm>
              <a:custGeom>
                <a:avLst/>
                <a:gdLst>
                  <a:gd name="T0" fmla="*/ 61 w 63"/>
                  <a:gd name="T1" fmla="*/ 86 h 117"/>
                  <a:gd name="T2" fmla="*/ 39 w 63"/>
                  <a:gd name="T3" fmla="*/ 115 h 117"/>
                  <a:gd name="T4" fmla="*/ 39 w 63"/>
                  <a:gd name="T5" fmla="*/ 115 h 117"/>
                  <a:gd name="T6" fmla="*/ 11 w 63"/>
                  <a:gd name="T7" fmla="*/ 93 h 117"/>
                  <a:gd name="T8" fmla="*/ 2 w 63"/>
                  <a:gd name="T9" fmla="*/ 30 h 117"/>
                  <a:gd name="T10" fmla="*/ 24 w 63"/>
                  <a:gd name="T11" fmla="*/ 2 h 117"/>
                  <a:gd name="T12" fmla="*/ 24 w 63"/>
                  <a:gd name="T13" fmla="*/ 2 h 117"/>
                  <a:gd name="T14" fmla="*/ 53 w 63"/>
                  <a:gd name="T15" fmla="*/ 24 h 117"/>
                  <a:gd name="T16" fmla="*/ 61 w 63"/>
                  <a:gd name="T17" fmla="*/ 86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3" h="117">
                    <a:moveTo>
                      <a:pt x="61" y="86"/>
                    </a:moveTo>
                    <a:cubicBezTo>
                      <a:pt x="63" y="100"/>
                      <a:pt x="53" y="113"/>
                      <a:pt x="39" y="115"/>
                    </a:cubicBezTo>
                    <a:cubicBezTo>
                      <a:pt x="39" y="115"/>
                      <a:pt x="39" y="115"/>
                      <a:pt x="39" y="115"/>
                    </a:cubicBezTo>
                    <a:cubicBezTo>
                      <a:pt x="25" y="117"/>
                      <a:pt x="12" y="107"/>
                      <a:pt x="11" y="93"/>
                    </a:cubicBezTo>
                    <a:cubicBezTo>
                      <a:pt x="2" y="30"/>
                      <a:pt x="2" y="30"/>
                      <a:pt x="2" y="30"/>
                    </a:cubicBezTo>
                    <a:cubicBezTo>
                      <a:pt x="0" y="16"/>
                      <a:pt x="10" y="4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38" y="0"/>
                      <a:pt x="51" y="10"/>
                      <a:pt x="53" y="24"/>
                    </a:cubicBezTo>
                    <a:lnTo>
                      <a:pt x="61" y="86"/>
                    </a:lnTo>
                    <a:close/>
                  </a:path>
                </a:pathLst>
              </a:custGeom>
              <a:solidFill>
                <a:srgbClr val="CFCE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5" name="íṡlîḑe">
                <a:extLst>
                  <a:ext uri="{FF2B5EF4-FFF2-40B4-BE49-F238E27FC236}">
                    <a16:creationId xmlns:a16="http://schemas.microsoft.com/office/drawing/2014/main" id="{E6A42B7B-7473-45EA-A637-8E8DC18E9831}"/>
                  </a:ext>
                </a:extLst>
              </p:cNvPr>
              <p:cNvSpPr/>
              <p:nvPr/>
            </p:nvSpPr>
            <p:spPr bwMode="auto">
              <a:xfrm>
                <a:off x="5818" y="2174"/>
                <a:ext cx="66" cy="66"/>
              </a:xfrm>
              <a:custGeom>
                <a:avLst/>
                <a:gdLst>
                  <a:gd name="T0" fmla="*/ 112 w 152"/>
                  <a:gd name="T1" fmla="*/ 131 h 151"/>
                  <a:gd name="T2" fmla="*/ 46 w 152"/>
                  <a:gd name="T3" fmla="*/ 134 h 151"/>
                  <a:gd name="T4" fmla="*/ 21 w 152"/>
                  <a:gd name="T5" fmla="*/ 112 h 151"/>
                  <a:gd name="T6" fmla="*/ 17 w 152"/>
                  <a:gd name="T7" fmla="*/ 46 h 151"/>
                  <a:gd name="T8" fmla="*/ 40 w 152"/>
                  <a:gd name="T9" fmla="*/ 21 h 151"/>
                  <a:gd name="T10" fmla="*/ 106 w 152"/>
                  <a:gd name="T11" fmla="*/ 17 h 151"/>
                  <a:gd name="T12" fmla="*/ 131 w 152"/>
                  <a:gd name="T13" fmla="*/ 40 h 151"/>
                  <a:gd name="T14" fmla="*/ 135 w 152"/>
                  <a:gd name="T15" fmla="*/ 105 h 151"/>
                  <a:gd name="T16" fmla="*/ 112 w 152"/>
                  <a:gd name="T17" fmla="*/ 13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2" h="151">
                    <a:moveTo>
                      <a:pt x="112" y="131"/>
                    </a:moveTo>
                    <a:cubicBezTo>
                      <a:pt x="95" y="150"/>
                      <a:pt x="65" y="151"/>
                      <a:pt x="46" y="134"/>
                    </a:cubicBezTo>
                    <a:cubicBezTo>
                      <a:pt x="21" y="112"/>
                      <a:pt x="21" y="112"/>
                      <a:pt x="21" y="112"/>
                    </a:cubicBezTo>
                    <a:cubicBezTo>
                      <a:pt x="2" y="95"/>
                      <a:pt x="0" y="65"/>
                      <a:pt x="17" y="46"/>
                    </a:cubicBezTo>
                    <a:cubicBezTo>
                      <a:pt x="40" y="21"/>
                      <a:pt x="40" y="21"/>
                      <a:pt x="40" y="21"/>
                    </a:cubicBezTo>
                    <a:cubicBezTo>
                      <a:pt x="57" y="2"/>
                      <a:pt x="87" y="0"/>
                      <a:pt x="106" y="17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50" y="57"/>
                      <a:pt x="152" y="86"/>
                      <a:pt x="135" y="105"/>
                    </a:cubicBezTo>
                    <a:lnTo>
                      <a:pt x="112" y="131"/>
                    </a:lnTo>
                    <a:close/>
                  </a:path>
                </a:pathLst>
              </a:custGeom>
              <a:solidFill>
                <a:srgbClr val="6092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6" name="îS1ïdê">
                <a:extLst>
                  <a:ext uri="{FF2B5EF4-FFF2-40B4-BE49-F238E27FC236}">
                    <a16:creationId xmlns:a16="http://schemas.microsoft.com/office/drawing/2014/main" id="{0D85CC78-0987-4D30-9374-38BEB701342B}"/>
                  </a:ext>
                </a:extLst>
              </p:cNvPr>
              <p:cNvSpPr/>
              <p:nvPr/>
            </p:nvSpPr>
            <p:spPr bwMode="auto">
              <a:xfrm>
                <a:off x="5585" y="2485"/>
                <a:ext cx="18" cy="18"/>
              </a:xfrm>
              <a:custGeom>
                <a:avLst/>
                <a:gdLst>
                  <a:gd name="T0" fmla="*/ 0 w 18"/>
                  <a:gd name="T1" fmla="*/ 18 h 18"/>
                  <a:gd name="T2" fmla="*/ 18 w 18"/>
                  <a:gd name="T3" fmla="*/ 10 h 18"/>
                  <a:gd name="T4" fmla="*/ 7 w 18"/>
                  <a:gd name="T5" fmla="*/ 0 h 18"/>
                  <a:gd name="T6" fmla="*/ 0 w 18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18">
                    <a:moveTo>
                      <a:pt x="0" y="18"/>
                    </a:moveTo>
                    <a:lnTo>
                      <a:pt x="18" y="10"/>
                    </a:lnTo>
                    <a:lnTo>
                      <a:pt x="7" y="0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312F2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7" name="iṧľîḍe">
                <a:extLst>
                  <a:ext uri="{FF2B5EF4-FFF2-40B4-BE49-F238E27FC236}">
                    <a16:creationId xmlns:a16="http://schemas.microsoft.com/office/drawing/2014/main" id="{756BF804-D060-4CF3-A75F-1C0CAC6C2565}"/>
                  </a:ext>
                </a:extLst>
              </p:cNvPr>
              <p:cNvSpPr/>
              <p:nvPr/>
            </p:nvSpPr>
            <p:spPr bwMode="auto">
              <a:xfrm>
                <a:off x="5592" y="2435"/>
                <a:ext cx="58" cy="60"/>
              </a:xfrm>
              <a:custGeom>
                <a:avLst/>
                <a:gdLst>
                  <a:gd name="T0" fmla="*/ 16 w 58"/>
                  <a:gd name="T1" fmla="*/ 0 h 60"/>
                  <a:gd name="T2" fmla="*/ 0 w 58"/>
                  <a:gd name="T3" fmla="*/ 50 h 60"/>
                  <a:gd name="T4" fmla="*/ 11 w 58"/>
                  <a:gd name="T5" fmla="*/ 60 h 60"/>
                  <a:gd name="T6" fmla="*/ 58 w 58"/>
                  <a:gd name="T7" fmla="*/ 38 h 60"/>
                  <a:gd name="T8" fmla="*/ 16 w 58"/>
                  <a:gd name="T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60">
                    <a:moveTo>
                      <a:pt x="16" y="0"/>
                    </a:moveTo>
                    <a:lnTo>
                      <a:pt x="0" y="50"/>
                    </a:lnTo>
                    <a:lnTo>
                      <a:pt x="11" y="60"/>
                    </a:lnTo>
                    <a:lnTo>
                      <a:pt x="58" y="38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FAC9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8" name="íśḻîdê">
                <a:extLst>
                  <a:ext uri="{FF2B5EF4-FFF2-40B4-BE49-F238E27FC236}">
                    <a16:creationId xmlns:a16="http://schemas.microsoft.com/office/drawing/2014/main" id="{B05C7270-B86F-4296-A999-D486C828FDB2}"/>
                  </a:ext>
                </a:extLst>
              </p:cNvPr>
              <p:cNvSpPr/>
              <p:nvPr/>
            </p:nvSpPr>
            <p:spPr bwMode="auto">
              <a:xfrm>
                <a:off x="5630" y="2225"/>
                <a:ext cx="226" cy="249"/>
              </a:xfrm>
              <a:custGeom>
                <a:avLst/>
                <a:gdLst>
                  <a:gd name="T0" fmla="*/ 470 w 519"/>
                  <a:gd name="T1" fmla="*/ 0 h 572"/>
                  <a:gd name="T2" fmla="*/ 0 w 519"/>
                  <a:gd name="T3" fmla="*/ 525 h 572"/>
                  <a:gd name="T4" fmla="*/ 43 w 519"/>
                  <a:gd name="T5" fmla="*/ 523 h 572"/>
                  <a:gd name="T6" fmla="*/ 45 w 519"/>
                  <a:gd name="T7" fmla="*/ 571 h 572"/>
                  <a:gd name="T8" fmla="*/ 46 w 519"/>
                  <a:gd name="T9" fmla="*/ 572 h 572"/>
                  <a:gd name="T10" fmla="*/ 519 w 519"/>
                  <a:gd name="T11" fmla="*/ 44 h 572"/>
                  <a:gd name="T12" fmla="*/ 470 w 519"/>
                  <a:gd name="T13" fmla="*/ 0 h 5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9" h="572">
                    <a:moveTo>
                      <a:pt x="470" y="0"/>
                    </a:moveTo>
                    <a:cubicBezTo>
                      <a:pt x="0" y="525"/>
                      <a:pt x="0" y="525"/>
                      <a:pt x="0" y="525"/>
                    </a:cubicBezTo>
                    <a:cubicBezTo>
                      <a:pt x="14" y="517"/>
                      <a:pt x="32" y="513"/>
                      <a:pt x="43" y="523"/>
                    </a:cubicBezTo>
                    <a:cubicBezTo>
                      <a:pt x="56" y="535"/>
                      <a:pt x="56" y="555"/>
                      <a:pt x="45" y="571"/>
                    </a:cubicBezTo>
                    <a:cubicBezTo>
                      <a:pt x="46" y="572"/>
                      <a:pt x="46" y="572"/>
                      <a:pt x="46" y="572"/>
                    </a:cubicBezTo>
                    <a:cubicBezTo>
                      <a:pt x="519" y="44"/>
                      <a:pt x="519" y="44"/>
                      <a:pt x="519" y="44"/>
                    </a:cubicBezTo>
                    <a:lnTo>
                      <a:pt x="470" y="0"/>
                    </a:lnTo>
                    <a:close/>
                  </a:path>
                </a:pathLst>
              </a:custGeom>
              <a:solidFill>
                <a:srgbClr val="D65D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9" name="íśḷîďé">
                <a:extLst>
                  <a:ext uri="{FF2B5EF4-FFF2-40B4-BE49-F238E27FC236}">
                    <a16:creationId xmlns:a16="http://schemas.microsoft.com/office/drawing/2014/main" id="{D6F343C3-92F5-4B34-860A-060928597310}"/>
                  </a:ext>
                </a:extLst>
              </p:cNvPr>
              <p:cNvSpPr/>
              <p:nvPr/>
            </p:nvSpPr>
            <p:spPr bwMode="auto">
              <a:xfrm>
                <a:off x="5608" y="2206"/>
                <a:ext cx="227" cy="247"/>
              </a:xfrm>
              <a:custGeom>
                <a:avLst/>
                <a:gdLst>
                  <a:gd name="T0" fmla="*/ 473 w 522"/>
                  <a:gd name="T1" fmla="*/ 0 h 569"/>
                  <a:gd name="T2" fmla="*/ 0 w 522"/>
                  <a:gd name="T3" fmla="*/ 528 h 569"/>
                  <a:gd name="T4" fmla="*/ 0 w 522"/>
                  <a:gd name="T5" fmla="*/ 528 h 569"/>
                  <a:gd name="T6" fmla="*/ 49 w 522"/>
                  <a:gd name="T7" fmla="*/ 523 h 569"/>
                  <a:gd name="T8" fmla="*/ 51 w 522"/>
                  <a:gd name="T9" fmla="*/ 569 h 569"/>
                  <a:gd name="T10" fmla="*/ 52 w 522"/>
                  <a:gd name="T11" fmla="*/ 569 h 569"/>
                  <a:gd name="T12" fmla="*/ 522 w 522"/>
                  <a:gd name="T13" fmla="*/ 44 h 569"/>
                  <a:gd name="T14" fmla="*/ 473 w 522"/>
                  <a:gd name="T15" fmla="*/ 0 h 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2" h="569">
                    <a:moveTo>
                      <a:pt x="473" y="0"/>
                    </a:moveTo>
                    <a:cubicBezTo>
                      <a:pt x="0" y="528"/>
                      <a:pt x="0" y="528"/>
                      <a:pt x="0" y="528"/>
                    </a:cubicBezTo>
                    <a:cubicBezTo>
                      <a:pt x="0" y="528"/>
                      <a:pt x="0" y="528"/>
                      <a:pt x="0" y="528"/>
                    </a:cubicBezTo>
                    <a:cubicBezTo>
                      <a:pt x="14" y="514"/>
                      <a:pt x="36" y="512"/>
                      <a:pt x="49" y="523"/>
                    </a:cubicBezTo>
                    <a:cubicBezTo>
                      <a:pt x="60" y="534"/>
                      <a:pt x="59" y="555"/>
                      <a:pt x="51" y="569"/>
                    </a:cubicBezTo>
                    <a:cubicBezTo>
                      <a:pt x="51" y="569"/>
                      <a:pt x="52" y="569"/>
                      <a:pt x="52" y="569"/>
                    </a:cubicBezTo>
                    <a:cubicBezTo>
                      <a:pt x="522" y="44"/>
                      <a:pt x="522" y="44"/>
                      <a:pt x="522" y="44"/>
                    </a:cubicBezTo>
                    <a:lnTo>
                      <a:pt x="473" y="0"/>
                    </a:lnTo>
                    <a:close/>
                  </a:path>
                </a:pathLst>
              </a:custGeom>
              <a:solidFill>
                <a:srgbClr val="EB72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0" name="iṣḻïḍê">
                <a:extLst>
                  <a:ext uri="{FF2B5EF4-FFF2-40B4-BE49-F238E27FC236}">
                    <a16:creationId xmlns:a16="http://schemas.microsoft.com/office/drawing/2014/main" id="{E61F9C58-2569-46BA-889E-D671A64FE810}"/>
                  </a:ext>
                </a:extLst>
              </p:cNvPr>
              <p:cNvSpPr/>
              <p:nvPr/>
            </p:nvSpPr>
            <p:spPr bwMode="auto">
              <a:xfrm>
                <a:off x="5608" y="2429"/>
                <a:ext cx="47" cy="45"/>
              </a:xfrm>
              <a:custGeom>
                <a:avLst/>
                <a:gdLst>
                  <a:gd name="T0" fmla="*/ 96 w 109"/>
                  <a:gd name="T1" fmla="*/ 56 h 104"/>
                  <a:gd name="T2" fmla="*/ 54 w 109"/>
                  <a:gd name="T3" fmla="*/ 55 h 104"/>
                  <a:gd name="T4" fmla="*/ 49 w 109"/>
                  <a:gd name="T5" fmla="*/ 11 h 104"/>
                  <a:gd name="T6" fmla="*/ 0 w 109"/>
                  <a:gd name="T7" fmla="*/ 16 h 104"/>
                  <a:gd name="T8" fmla="*/ 48 w 109"/>
                  <a:gd name="T9" fmla="*/ 59 h 104"/>
                  <a:gd name="T10" fmla="*/ 50 w 109"/>
                  <a:gd name="T11" fmla="*/ 61 h 104"/>
                  <a:gd name="T12" fmla="*/ 98 w 109"/>
                  <a:gd name="T13" fmla="*/ 104 h 104"/>
                  <a:gd name="T14" fmla="*/ 96 w 109"/>
                  <a:gd name="T15" fmla="*/ 56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9" h="104">
                    <a:moveTo>
                      <a:pt x="96" y="56"/>
                    </a:moveTo>
                    <a:cubicBezTo>
                      <a:pt x="85" y="45"/>
                      <a:pt x="68" y="46"/>
                      <a:pt x="54" y="55"/>
                    </a:cubicBezTo>
                    <a:cubicBezTo>
                      <a:pt x="62" y="40"/>
                      <a:pt x="61" y="22"/>
                      <a:pt x="49" y="11"/>
                    </a:cubicBezTo>
                    <a:cubicBezTo>
                      <a:pt x="36" y="0"/>
                      <a:pt x="15" y="2"/>
                      <a:pt x="0" y="16"/>
                    </a:cubicBezTo>
                    <a:cubicBezTo>
                      <a:pt x="48" y="59"/>
                      <a:pt x="48" y="59"/>
                      <a:pt x="48" y="59"/>
                    </a:cubicBezTo>
                    <a:cubicBezTo>
                      <a:pt x="50" y="61"/>
                      <a:pt x="50" y="61"/>
                      <a:pt x="50" y="61"/>
                    </a:cubicBezTo>
                    <a:cubicBezTo>
                      <a:pt x="98" y="104"/>
                      <a:pt x="98" y="104"/>
                      <a:pt x="98" y="104"/>
                    </a:cubicBezTo>
                    <a:cubicBezTo>
                      <a:pt x="109" y="88"/>
                      <a:pt x="109" y="67"/>
                      <a:pt x="96" y="56"/>
                    </a:cubicBezTo>
                    <a:close/>
                  </a:path>
                </a:pathLst>
              </a:custGeom>
              <a:solidFill>
                <a:srgbClr val="FAC9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1" name="iśḷîḍe">
                <a:extLst>
                  <a:ext uri="{FF2B5EF4-FFF2-40B4-BE49-F238E27FC236}">
                    <a16:creationId xmlns:a16="http://schemas.microsoft.com/office/drawing/2014/main" id="{2C52B8FD-651A-4C56-9B60-BCE49580DD57}"/>
                  </a:ext>
                </a:extLst>
              </p:cNvPr>
              <p:cNvSpPr/>
              <p:nvPr/>
            </p:nvSpPr>
            <p:spPr bwMode="auto">
              <a:xfrm>
                <a:off x="5813" y="2195"/>
                <a:ext cx="53" cy="49"/>
              </a:xfrm>
              <a:custGeom>
                <a:avLst/>
                <a:gdLst>
                  <a:gd name="T0" fmla="*/ 53 w 53"/>
                  <a:gd name="T1" fmla="*/ 38 h 49"/>
                  <a:gd name="T2" fmla="*/ 10 w 53"/>
                  <a:gd name="T3" fmla="*/ 0 h 49"/>
                  <a:gd name="T4" fmla="*/ 0 w 53"/>
                  <a:gd name="T5" fmla="*/ 11 h 49"/>
                  <a:gd name="T6" fmla="*/ 43 w 53"/>
                  <a:gd name="T7" fmla="*/ 49 h 49"/>
                  <a:gd name="T8" fmla="*/ 53 w 53"/>
                  <a:gd name="T9" fmla="*/ 38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9">
                    <a:moveTo>
                      <a:pt x="53" y="38"/>
                    </a:moveTo>
                    <a:lnTo>
                      <a:pt x="10" y="0"/>
                    </a:lnTo>
                    <a:lnTo>
                      <a:pt x="0" y="11"/>
                    </a:lnTo>
                    <a:lnTo>
                      <a:pt x="43" y="49"/>
                    </a:lnTo>
                    <a:lnTo>
                      <a:pt x="53" y="38"/>
                    </a:lnTo>
                    <a:close/>
                  </a:path>
                </a:pathLst>
              </a:custGeom>
              <a:solidFill>
                <a:srgbClr val="D09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2" name="îṧḻíḑè">
                <a:extLst>
                  <a:ext uri="{FF2B5EF4-FFF2-40B4-BE49-F238E27FC236}">
                    <a16:creationId xmlns:a16="http://schemas.microsoft.com/office/drawing/2014/main" id="{8E08C029-BA6D-4BD9-80C5-DE6FD19C75CA}"/>
                  </a:ext>
                </a:extLst>
              </p:cNvPr>
              <p:cNvSpPr/>
              <p:nvPr/>
            </p:nvSpPr>
            <p:spPr bwMode="auto">
              <a:xfrm>
                <a:off x="5817" y="2199"/>
                <a:ext cx="46" cy="42"/>
              </a:xfrm>
              <a:custGeom>
                <a:avLst/>
                <a:gdLst>
                  <a:gd name="T0" fmla="*/ 103 w 105"/>
                  <a:gd name="T1" fmla="*/ 93 h 95"/>
                  <a:gd name="T2" fmla="*/ 96 w 105"/>
                  <a:gd name="T3" fmla="*/ 93 h 95"/>
                  <a:gd name="T4" fmla="*/ 2 w 105"/>
                  <a:gd name="T5" fmla="*/ 9 h 95"/>
                  <a:gd name="T6" fmla="*/ 1 w 105"/>
                  <a:gd name="T7" fmla="*/ 2 h 95"/>
                  <a:gd name="T8" fmla="*/ 1 w 105"/>
                  <a:gd name="T9" fmla="*/ 2 h 95"/>
                  <a:gd name="T10" fmla="*/ 8 w 105"/>
                  <a:gd name="T11" fmla="*/ 1 h 95"/>
                  <a:gd name="T12" fmla="*/ 103 w 105"/>
                  <a:gd name="T13" fmla="*/ 86 h 95"/>
                  <a:gd name="T14" fmla="*/ 103 w 105"/>
                  <a:gd name="T15" fmla="*/ 93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5" h="95">
                    <a:moveTo>
                      <a:pt x="103" y="93"/>
                    </a:moveTo>
                    <a:cubicBezTo>
                      <a:pt x="101" y="95"/>
                      <a:pt x="98" y="95"/>
                      <a:pt x="96" y="93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0" y="7"/>
                      <a:pt x="0" y="4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3" y="0"/>
                      <a:pt x="6" y="0"/>
                      <a:pt x="8" y="1"/>
                    </a:cubicBezTo>
                    <a:cubicBezTo>
                      <a:pt x="103" y="86"/>
                      <a:pt x="103" y="86"/>
                      <a:pt x="103" y="86"/>
                    </a:cubicBezTo>
                    <a:cubicBezTo>
                      <a:pt x="105" y="88"/>
                      <a:pt x="105" y="91"/>
                      <a:pt x="103" y="93"/>
                    </a:cubicBezTo>
                    <a:close/>
                  </a:path>
                </a:pathLst>
              </a:custGeom>
              <a:solidFill>
                <a:srgbClr val="F1B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3" name="ïṡľiḋé">
                <a:extLst>
                  <a:ext uri="{FF2B5EF4-FFF2-40B4-BE49-F238E27FC236}">
                    <a16:creationId xmlns:a16="http://schemas.microsoft.com/office/drawing/2014/main" id="{37F870BD-CBB2-4E8D-9C35-B175C4F76DFC}"/>
                  </a:ext>
                </a:extLst>
              </p:cNvPr>
              <p:cNvSpPr/>
              <p:nvPr/>
            </p:nvSpPr>
            <p:spPr bwMode="auto">
              <a:xfrm>
                <a:off x="5812" y="2204"/>
                <a:ext cx="46" cy="42"/>
              </a:xfrm>
              <a:custGeom>
                <a:avLst/>
                <a:gdLst>
                  <a:gd name="T0" fmla="*/ 104 w 105"/>
                  <a:gd name="T1" fmla="*/ 94 h 96"/>
                  <a:gd name="T2" fmla="*/ 97 w 105"/>
                  <a:gd name="T3" fmla="*/ 94 h 96"/>
                  <a:gd name="T4" fmla="*/ 2 w 105"/>
                  <a:gd name="T5" fmla="*/ 10 h 96"/>
                  <a:gd name="T6" fmla="*/ 2 w 105"/>
                  <a:gd name="T7" fmla="*/ 3 h 96"/>
                  <a:gd name="T8" fmla="*/ 2 w 105"/>
                  <a:gd name="T9" fmla="*/ 3 h 96"/>
                  <a:gd name="T10" fmla="*/ 9 w 105"/>
                  <a:gd name="T11" fmla="*/ 2 h 96"/>
                  <a:gd name="T12" fmla="*/ 103 w 105"/>
                  <a:gd name="T13" fmla="*/ 87 h 96"/>
                  <a:gd name="T14" fmla="*/ 104 w 105"/>
                  <a:gd name="T15" fmla="*/ 94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5" h="96">
                    <a:moveTo>
                      <a:pt x="104" y="94"/>
                    </a:moveTo>
                    <a:cubicBezTo>
                      <a:pt x="102" y="96"/>
                      <a:pt x="99" y="96"/>
                      <a:pt x="97" y="94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0" y="8"/>
                      <a:pt x="0" y="5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4" y="1"/>
                      <a:pt x="7" y="0"/>
                      <a:pt x="9" y="2"/>
                    </a:cubicBezTo>
                    <a:cubicBezTo>
                      <a:pt x="103" y="87"/>
                      <a:pt x="103" y="87"/>
                      <a:pt x="103" y="87"/>
                    </a:cubicBezTo>
                    <a:cubicBezTo>
                      <a:pt x="105" y="89"/>
                      <a:pt x="105" y="92"/>
                      <a:pt x="104" y="94"/>
                    </a:cubicBezTo>
                    <a:close/>
                  </a:path>
                </a:pathLst>
              </a:custGeom>
              <a:solidFill>
                <a:srgbClr val="F1B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4" name="íŝlídè">
                <a:extLst>
                  <a:ext uri="{FF2B5EF4-FFF2-40B4-BE49-F238E27FC236}">
                    <a16:creationId xmlns:a16="http://schemas.microsoft.com/office/drawing/2014/main" id="{96DFCB50-651D-4F8F-AC4B-9EED6489890C}"/>
                  </a:ext>
                </a:extLst>
              </p:cNvPr>
              <p:cNvSpPr/>
              <p:nvPr/>
            </p:nvSpPr>
            <p:spPr bwMode="auto">
              <a:xfrm>
                <a:off x="1799" y="2435"/>
                <a:ext cx="797" cy="407"/>
              </a:xfrm>
              <a:custGeom>
                <a:avLst/>
                <a:gdLst>
                  <a:gd name="T0" fmla="*/ 1833 w 1833"/>
                  <a:gd name="T1" fmla="*/ 420 h 937"/>
                  <a:gd name="T2" fmla="*/ 1768 w 1833"/>
                  <a:gd name="T3" fmla="*/ 383 h 937"/>
                  <a:gd name="T4" fmla="*/ 97 w 1833"/>
                  <a:gd name="T5" fmla="*/ 8 h 937"/>
                  <a:gd name="T6" fmla="*/ 0 w 1833"/>
                  <a:gd name="T7" fmla="*/ 22 h 937"/>
                  <a:gd name="T8" fmla="*/ 701 w 1833"/>
                  <a:gd name="T9" fmla="*/ 861 h 937"/>
                  <a:gd name="T10" fmla="*/ 704 w 1833"/>
                  <a:gd name="T11" fmla="*/ 863 h 937"/>
                  <a:gd name="T12" fmla="*/ 701 w 1833"/>
                  <a:gd name="T13" fmla="*/ 864 h 937"/>
                  <a:gd name="T14" fmla="*/ 762 w 1833"/>
                  <a:gd name="T15" fmla="*/ 937 h 937"/>
                  <a:gd name="T16" fmla="*/ 851 w 1833"/>
                  <a:gd name="T17" fmla="*/ 895 h 937"/>
                  <a:gd name="T18" fmla="*/ 848 w 1833"/>
                  <a:gd name="T19" fmla="*/ 892 h 937"/>
                  <a:gd name="T20" fmla="*/ 851 w 1833"/>
                  <a:gd name="T21" fmla="*/ 892 h 937"/>
                  <a:gd name="T22" fmla="*/ 1833 w 1833"/>
                  <a:gd name="T23" fmla="*/ 420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33" h="937">
                    <a:moveTo>
                      <a:pt x="1833" y="420"/>
                    </a:moveTo>
                    <a:cubicBezTo>
                      <a:pt x="1815" y="402"/>
                      <a:pt x="1793" y="389"/>
                      <a:pt x="1768" y="383"/>
                    </a:cubicBezTo>
                    <a:cubicBezTo>
                      <a:pt x="97" y="8"/>
                      <a:pt x="97" y="8"/>
                      <a:pt x="97" y="8"/>
                    </a:cubicBezTo>
                    <a:cubicBezTo>
                      <a:pt x="63" y="0"/>
                      <a:pt x="30" y="6"/>
                      <a:pt x="0" y="22"/>
                    </a:cubicBezTo>
                    <a:cubicBezTo>
                      <a:pt x="701" y="861"/>
                      <a:pt x="701" y="861"/>
                      <a:pt x="701" y="861"/>
                    </a:cubicBezTo>
                    <a:cubicBezTo>
                      <a:pt x="704" y="863"/>
                      <a:pt x="704" y="863"/>
                      <a:pt x="704" y="863"/>
                    </a:cubicBezTo>
                    <a:cubicBezTo>
                      <a:pt x="701" y="864"/>
                      <a:pt x="701" y="864"/>
                      <a:pt x="701" y="864"/>
                    </a:cubicBezTo>
                    <a:cubicBezTo>
                      <a:pt x="762" y="937"/>
                      <a:pt x="762" y="937"/>
                      <a:pt x="762" y="937"/>
                    </a:cubicBezTo>
                    <a:cubicBezTo>
                      <a:pt x="851" y="895"/>
                      <a:pt x="851" y="895"/>
                      <a:pt x="851" y="895"/>
                    </a:cubicBezTo>
                    <a:cubicBezTo>
                      <a:pt x="848" y="892"/>
                      <a:pt x="848" y="892"/>
                      <a:pt x="848" y="892"/>
                    </a:cubicBezTo>
                    <a:cubicBezTo>
                      <a:pt x="851" y="892"/>
                      <a:pt x="851" y="892"/>
                      <a:pt x="851" y="892"/>
                    </a:cubicBezTo>
                    <a:lnTo>
                      <a:pt x="1833" y="420"/>
                    </a:lnTo>
                    <a:close/>
                  </a:path>
                </a:pathLst>
              </a:custGeom>
              <a:solidFill>
                <a:srgbClr val="D65D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5" name="íš1îḓè">
                <a:extLst>
                  <a:ext uri="{FF2B5EF4-FFF2-40B4-BE49-F238E27FC236}">
                    <a16:creationId xmlns:a16="http://schemas.microsoft.com/office/drawing/2014/main" id="{A6694963-BD30-459E-8CC7-14CDE25B2A34}"/>
                  </a:ext>
                </a:extLst>
              </p:cNvPr>
              <p:cNvSpPr/>
              <p:nvPr/>
            </p:nvSpPr>
            <p:spPr bwMode="auto">
              <a:xfrm>
                <a:off x="1798" y="2184"/>
                <a:ext cx="798" cy="434"/>
              </a:xfrm>
              <a:custGeom>
                <a:avLst/>
                <a:gdLst>
                  <a:gd name="T0" fmla="*/ 0 w 1834"/>
                  <a:gd name="T1" fmla="*/ 602 h 1000"/>
                  <a:gd name="T2" fmla="*/ 1105 w 1834"/>
                  <a:gd name="T3" fmla="*/ 27 h 1000"/>
                  <a:gd name="T4" fmla="*/ 1834 w 1834"/>
                  <a:gd name="T5" fmla="*/ 1000 h 1000"/>
                  <a:gd name="T6" fmla="*/ 0 w 1834"/>
                  <a:gd name="T7" fmla="*/ 602 h 10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34" h="1000">
                    <a:moveTo>
                      <a:pt x="0" y="602"/>
                    </a:moveTo>
                    <a:cubicBezTo>
                      <a:pt x="0" y="602"/>
                      <a:pt x="986" y="0"/>
                      <a:pt x="1105" y="27"/>
                    </a:cubicBezTo>
                    <a:cubicBezTo>
                      <a:pt x="1224" y="54"/>
                      <a:pt x="1834" y="1000"/>
                      <a:pt x="1834" y="1000"/>
                    </a:cubicBezTo>
                    <a:lnTo>
                      <a:pt x="0" y="602"/>
                    </a:lnTo>
                    <a:close/>
                  </a:path>
                </a:pathLst>
              </a:custGeom>
              <a:solidFill>
                <a:srgbClr val="D65D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6" name="i$ľîḑe">
                <a:extLst>
                  <a:ext uri="{FF2B5EF4-FFF2-40B4-BE49-F238E27FC236}">
                    <a16:creationId xmlns:a16="http://schemas.microsoft.com/office/drawing/2014/main" id="{05490335-84AD-4461-8E1B-6DA557217B70}"/>
                  </a:ext>
                </a:extLst>
              </p:cNvPr>
              <p:cNvSpPr/>
              <p:nvPr/>
            </p:nvSpPr>
            <p:spPr bwMode="auto">
              <a:xfrm>
                <a:off x="1837" y="2383"/>
                <a:ext cx="647" cy="712"/>
              </a:xfrm>
              <a:custGeom>
                <a:avLst/>
                <a:gdLst>
                  <a:gd name="T0" fmla="*/ 512 w 647"/>
                  <a:gd name="T1" fmla="*/ 712 h 712"/>
                  <a:gd name="T2" fmla="*/ 0 w 647"/>
                  <a:gd name="T3" fmla="*/ 597 h 712"/>
                  <a:gd name="T4" fmla="*/ 134 w 647"/>
                  <a:gd name="T5" fmla="*/ 0 h 712"/>
                  <a:gd name="T6" fmla="*/ 647 w 647"/>
                  <a:gd name="T7" fmla="*/ 115 h 712"/>
                  <a:gd name="T8" fmla="*/ 512 w 647"/>
                  <a:gd name="T9" fmla="*/ 712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7" h="712">
                    <a:moveTo>
                      <a:pt x="512" y="712"/>
                    </a:moveTo>
                    <a:lnTo>
                      <a:pt x="0" y="597"/>
                    </a:lnTo>
                    <a:lnTo>
                      <a:pt x="134" y="0"/>
                    </a:lnTo>
                    <a:lnTo>
                      <a:pt x="647" y="115"/>
                    </a:lnTo>
                    <a:lnTo>
                      <a:pt x="512" y="71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7" name="íṧḻïďè">
                <a:extLst>
                  <a:ext uri="{FF2B5EF4-FFF2-40B4-BE49-F238E27FC236}">
                    <a16:creationId xmlns:a16="http://schemas.microsoft.com/office/drawing/2014/main" id="{17C6CB53-13CD-4083-B65B-433C48AFBD03}"/>
                  </a:ext>
                </a:extLst>
              </p:cNvPr>
              <p:cNvSpPr/>
              <p:nvPr/>
            </p:nvSpPr>
            <p:spPr bwMode="auto">
              <a:xfrm>
                <a:off x="1990" y="2443"/>
                <a:ext cx="446" cy="126"/>
              </a:xfrm>
              <a:custGeom>
                <a:avLst/>
                <a:gdLst>
                  <a:gd name="T0" fmla="*/ 440 w 446"/>
                  <a:gd name="T1" fmla="*/ 126 h 126"/>
                  <a:gd name="T2" fmla="*/ 0 w 446"/>
                  <a:gd name="T3" fmla="*/ 26 h 126"/>
                  <a:gd name="T4" fmla="*/ 6 w 446"/>
                  <a:gd name="T5" fmla="*/ 0 h 126"/>
                  <a:gd name="T6" fmla="*/ 446 w 446"/>
                  <a:gd name="T7" fmla="*/ 99 h 126"/>
                  <a:gd name="T8" fmla="*/ 440 w 446"/>
                  <a:gd name="T9" fmla="*/ 12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6" h="126">
                    <a:moveTo>
                      <a:pt x="440" y="126"/>
                    </a:moveTo>
                    <a:lnTo>
                      <a:pt x="0" y="26"/>
                    </a:lnTo>
                    <a:lnTo>
                      <a:pt x="6" y="0"/>
                    </a:lnTo>
                    <a:lnTo>
                      <a:pt x="446" y="99"/>
                    </a:lnTo>
                    <a:lnTo>
                      <a:pt x="440" y="126"/>
                    </a:lnTo>
                    <a:close/>
                  </a:path>
                </a:pathLst>
              </a:custGeom>
              <a:solidFill>
                <a:srgbClr val="FDD5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8" name="ïSļíḓé">
                <a:extLst>
                  <a:ext uri="{FF2B5EF4-FFF2-40B4-BE49-F238E27FC236}">
                    <a16:creationId xmlns:a16="http://schemas.microsoft.com/office/drawing/2014/main" id="{791FB525-C62F-4833-BDA5-474D75E02B9C}"/>
                  </a:ext>
                </a:extLst>
              </p:cNvPr>
              <p:cNvSpPr/>
              <p:nvPr/>
            </p:nvSpPr>
            <p:spPr bwMode="auto">
              <a:xfrm>
                <a:off x="1962" y="2565"/>
                <a:ext cx="446" cy="126"/>
              </a:xfrm>
              <a:custGeom>
                <a:avLst/>
                <a:gdLst>
                  <a:gd name="T0" fmla="*/ 440 w 446"/>
                  <a:gd name="T1" fmla="*/ 126 h 126"/>
                  <a:gd name="T2" fmla="*/ 0 w 446"/>
                  <a:gd name="T3" fmla="*/ 27 h 126"/>
                  <a:gd name="T4" fmla="*/ 6 w 446"/>
                  <a:gd name="T5" fmla="*/ 0 h 126"/>
                  <a:gd name="T6" fmla="*/ 446 w 446"/>
                  <a:gd name="T7" fmla="*/ 99 h 126"/>
                  <a:gd name="T8" fmla="*/ 440 w 446"/>
                  <a:gd name="T9" fmla="*/ 12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6" h="126">
                    <a:moveTo>
                      <a:pt x="440" y="126"/>
                    </a:moveTo>
                    <a:lnTo>
                      <a:pt x="0" y="27"/>
                    </a:lnTo>
                    <a:lnTo>
                      <a:pt x="6" y="0"/>
                    </a:lnTo>
                    <a:lnTo>
                      <a:pt x="446" y="99"/>
                    </a:lnTo>
                    <a:lnTo>
                      <a:pt x="440" y="126"/>
                    </a:lnTo>
                    <a:close/>
                  </a:path>
                </a:pathLst>
              </a:custGeom>
              <a:solidFill>
                <a:srgbClr val="FDD5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9" name="iSľiḑé">
                <a:extLst>
                  <a:ext uri="{FF2B5EF4-FFF2-40B4-BE49-F238E27FC236}">
                    <a16:creationId xmlns:a16="http://schemas.microsoft.com/office/drawing/2014/main" id="{0CD03476-31DB-4207-B34B-38D0091D61DD}"/>
                  </a:ext>
                </a:extLst>
              </p:cNvPr>
              <p:cNvSpPr/>
              <p:nvPr/>
            </p:nvSpPr>
            <p:spPr bwMode="auto">
              <a:xfrm>
                <a:off x="1976" y="2504"/>
                <a:ext cx="446" cy="125"/>
              </a:xfrm>
              <a:custGeom>
                <a:avLst/>
                <a:gdLst>
                  <a:gd name="T0" fmla="*/ 440 w 446"/>
                  <a:gd name="T1" fmla="*/ 125 h 125"/>
                  <a:gd name="T2" fmla="*/ 0 w 446"/>
                  <a:gd name="T3" fmla="*/ 27 h 125"/>
                  <a:gd name="T4" fmla="*/ 6 w 446"/>
                  <a:gd name="T5" fmla="*/ 0 h 125"/>
                  <a:gd name="T6" fmla="*/ 446 w 446"/>
                  <a:gd name="T7" fmla="*/ 99 h 125"/>
                  <a:gd name="T8" fmla="*/ 440 w 446"/>
                  <a:gd name="T9" fmla="*/ 125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6" h="125">
                    <a:moveTo>
                      <a:pt x="440" y="125"/>
                    </a:moveTo>
                    <a:lnTo>
                      <a:pt x="0" y="27"/>
                    </a:lnTo>
                    <a:lnTo>
                      <a:pt x="6" y="0"/>
                    </a:lnTo>
                    <a:lnTo>
                      <a:pt x="446" y="99"/>
                    </a:lnTo>
                    <a:lnTo>
                      <a:pt x="440" y="125"/>
                    </a:lnTo>
                    <a:close/>
                  </a:path>
                </a:pathLst>
              </a:custGeom>
              <a:solidFill>
                <a:srgbClr val="FDD5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0" name="îšlíḋé">
                <a:extLst>
                  <a:ext uri="{FF2B5EF4-FFF2-40B4-BE49-F238E27FC236}">
                    <a16:creationId xmlns:a16="http://schemas.microsoft.com/office/drawing/2014/main" id="{C6E5B0A3-2D47-4046-8509-96350FE6DB0B}"/>
                  </a:ext>
                </a:extLst>
              </p:cNvPr>
              <p:cNvSpPr/>
              <p:nvPr/>
            </p:nvSpPr>
            <p:spPr bwMode="auto">
              <a:xfrm>
                <a:off x="1948" y="2626"/>
                <a:ext cx="446" cy="126"/>
              </a:xfrm>
              <a:custGeom>
                <a:avLst/>
                <a:gdLst>
                  <a:gd name="T0" fmla="*/ 440 w 446"/>
                  <a:gd name="T1" fmla="*/ 126 h 126"/>
                  <a:gd name="T2" fmla="*/ 0 w 446"/>
                  <a:gd name="T3" fmla="*/ 27 h 126"/>
                  <a:gd name="T4" fmla="*/ 6 w 446"/>
                  <a:gd name="T5" fmla="*/ 0 h 126"/>
                  <a:gd name="T6" fmla="*/ 446 w 446"/>
                  <a:gd name="T7" fmla="*/ 99 h 126"/>
                  <a:gd name="T8" fmla="*/ 440 w 446"/>
                  <a:gd name="T9" fmla="*/ 12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6" h="126">
                    <a:moveTo>
                      <a:pt x="440" y="126"/>
                    </a:moveTo>
                    <a:lnTo>
                      <a:pt x="0" y="27"/>
                    </a:lnTo>
                    <a:lnTo>
                      <a:pt x="6" y="0"/>
                    </a:lnTo>
                    <a:lnTo>
                      <a:pt x="446" y="99"/>
                    </a:lnTo>
                    <a:lnTo>
                      <a:pt x="440" y="126"/>
                    </a:lnTo>
                    <a:close/>
                  </a:path>
                </a:pathLst>
              </a:custGeom>
              <a:solidFill>
                <a:srgbClr val="FDD5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1" name="i$ḻíḍè">
                <a:extLst>
                  <a:ext uri="{FF2B5EF4-FFF2-40B4-BE49-F238E27FC236}">
                    <a16:creationId xmlns:a16="http://schemas.microsoft.com/office/drawing/2014/main" id="{15C9C800-2CF7-45CD-A17F-04CC51FF4F16}"/>
                  </a:ext>
                </a:extLst>
              </p:cNvPr>
              <p:cNvSpPr/>
              <p:nvPr/>
            </p:nvSpPr>
            <p:spPr bwMode="auto">
              <a:xfrm>
                <a:off x="1935" y="2684"/>
                <a:ext cx="446" cy="125"/>
              </a:xfrm>
              <a:custGeom>
                <a:avLst/>
                <a:gdLst>
                  <a:gd name="T0" fmla="*/ 441 w 446"/>
                  <a:gd name="T1" fmla="*/ 125 h 125"/>
                  <a:gd name="T2" fmla="*/ 0 w 446"/>
                  <a:gd name="T3" fmla="*/ 26 h 125"/>
                  <a:gd name="T4" fmla="*/ 6 w 446"/>
                  <a:gd name="T5" fmla="*/ 0 h 125"/>
                  <a:gd name="T6" fmla="*/ 446 w 446"/>
                  <a:gd name="T7" fmla="*/ 98 h 125"/>
                  <a:gd name="T8" fmla="*/ 441 w 446"/>
                  <a:gd name="T9" fmla="*/ 125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6" h="125">
                    <a:moveTo>
                      <a:pt x="441" y="125"/>
                    </a:moveTo>
                    <a:lnTo>
                      <a:pt x="0" y="26"/>
                    </a:lnTo>
                    <a:lnTo>
                      <a:pt x="6" y="0"/>
                    </a:lnTo>
                    <a:lnTo>
                      <a:pt x="446" y="98"/>
                    </a:lnTo>
                    <a:lnTo>
                      <a:pt x="441" y="125"/>
                    </a:lnTo>
                    <a:close/>
                  </a:path>
                </a:pathLst>
              </a:custGeom>
              <a:solidFill>
                <a:srgbClr val="FDD5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2" name="ïśḻíḓè">
                <a:extLst>
                  <a:ext uri="{FF2B5EF4-FFF2-40B4-BE49-F238E27FC236}">
                    <a16:creationId xmlns:a16="http://schemas.microsoft.com/office/drawing/2014/main" id="{EE395C5F-5AF1-4E6B-91DE-4D944C13DEBF}"/>
                  </a:ext>
                </a:extLst>
              </p:cNvPr>
              <p:cNvSpPr/>
              <p:nvPr/>
            </p:nvSpPr>
            <p:spPr bwMode="auto">
              <a:xfrm>
                <a:off x="1922" y="2745"/>
                <a:ext cx="446" cy="125"/>
              </a:xfrm>
              <a:custGeom>
                <a:avLst/>
                <a:gdLst>
                  <a:gd name="T0" fmla="*/ 440 w 446"/>
                  <a:gd name="T1" fmla="*/ 125 h 125"/>
                  <a:gd name="T2" fmla="*/ 0 w 446"/>
                  <a:gd name="T3" fmla="*/ 26 h 125"/>
                  <a:gd name="T4" fmla="*/ 6 w 446"/>
                  <a:gd name="T5" fmla="*/ 0 h 125"/>
                  <a:gd name="T6" fmla="*/ 446 w 446"/>
                  <a:gd name="T7" fmla="*/ 98 h 125"/>
                  <a:gd name="T8" fmla="*/ 440 w 446"/>
                  <a:gd name="T9" fmla="*/ 125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6" h="125">
                    <a:moveTo>
                      <a:pt x="440" y="125"/>
                    </a:moveTo>
                    <a:lnTo>
                      <a:pt x="0" y="26"/>
                    </a:lnTo>
                    <a:lnTo>
                      <a:pt x="6" y="0"/>
                    </a:lnTo>
                    <a:lnTo>
                      <a:pt x="446" y="98"/>
                    </a:lnTo>
                    <a:lnTo>
                      <a:pt x="440" y="125"/>
                    </a:lnTo>
                    <a:close/>
                  </a:path>
                </a:pathLst>
              </a:custGeom>
              <a:solidFill>
                <a:srgbClr val="FDD5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3" name="ïṥḻïḋe">
                <a:extLst>
                  <a:ext uri="{FF2B5EF4-FFF2-40B4-BE49-F238E27FC236}">
                    <a16:creationId xmlns:a16="http://schemas.microsoft.com/office/drawing/2014/main" id="{D88E68F5-CB92-4AE5-AAD4-D3B625494E54}"/>
                  </a:ext>
                </a:extLst>
              </p:cNvPr>
              <p:cNvSpPr/>
              <p:nvPr/>
            </p:nvSpPr>
            <p:spPr bwMode="auto">
              <a:xfrm>
                <a:off x="2077" y="2778"/>
                <a:ext cx="9" cy="12"/>
              </a:xfrm>
              <a:custGeom>
                <a:avLst/>
                <a:gdLst>
                  <a:gd name="T0" fmla="*/ 9 w 9"/>
                  <a:gd name="T1" fmla="*/ 12 h 12"/>
                  <a:gd name="T2" fmla="*/ 0 w 9"/>
                  <a:gd name="T3" fmla="*/ 0 h 12"/>
                  <a:gd name="T4" fmla="*/ 9 w 9"/>
                  <a:gd name="T5" fmla="*/ 12 h 12"/>
                  <a:gd name="T6" fmla="*/ 9 w 9"/>
                  <a:gd name="T7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2">
                    <a:moveTo>
                      <a:pt x="9" y="12"/>
                    </a:moveTo>
                    <a:lnTo>
                      <a:pt x="0" y="0"/>
                    </a:lnTo>
                    <a:lnTo>
                      <a:pt x="9" y="12"/>
                    </a:lnTo>
                    <a:lnTo>
                      <a:pt x="9" y="12"/>
                    </a:lnTo>
                    <a:close/>
                  </a:path>
                </a:pathLst>
              </a:custGeom>
              <a:solidFill>
                <a:srgbClr val="6DBB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4" name="îşlîḍé">
                <a:extLst>
                  <a:ext uri="{FF2B5EF4-FFF2-40B4-BE49-F238E27FC236}">
                    <a16:creationId xmlns:a16="http://schemas.microsoft.com/office/drawing/2014/main" id="{85679F49-9641-44FD-B2E2-5DCA93D5854B}"/>
                  </a:ext>
                </a:extLst>
              </p:cNvPr>
              <p:cNvSpPr/>
              <p:nvPr/>
            </p:nvSpPr>
            <p:spPr bwMode="auto">
              <a:xfrm>
                <a:off x="1991" y="2676"/>
                <a:ext cx="86" cy="102"/>
              </a:xfrm>
              <a:custGeom>
                <a:avLst/>
                <a:gdLst>
                  <a:gd name="T0" fmla="*/ 0 w 86"/>
                  <a:gd name="T1" fmla="*/ 0 h 102"/>
                  <a:gd name="T2" fmla="*/ 0 w 86"/>
                  <a:gd name="T3" fmla="*/ 0 h 102"/>
                  <a:gd name="T4" fmla="*/ 86 w 86"/>
                  <a:gd name="T5" fmla="*/ 102 h 102"/>
                  <a:gd name="T6" fmla="*/ 0 w 86"/>
                  <a:gd name="T7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6" h="102">
                    <a:moveTo>
                      <a:pt x="0" y="0"/>
                    </a:moveTo>
                    <a:lnTo>
                      <a:pt x="0" y="0"/>
                    </a:lnTo>
                    <a:lnTo>
                      <a:pt x="86" y="1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B9B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5" name="işļïdé">
                <a:extLst>
                  <a:ext uri="{FF2B5EF4-FFF2-40B4-BE49-F238E27FC236}">
                    <a16:creationId xmlns:a16="http://schemas.microsoft.com/office/drawing/2014/main" id="{F1B4418E-04F1-4F00-AC7B-363172A38673}"/>
                  </a:ext>
                </a:extLst>
              </p:cNvPr>
              <p:cNvSpPr/>
              <p:nvPr/>
            </p:nvSpPr>
            <p:spPr bwMode="auto">
              <a:xfrm>
                <a:off x="1663" y="2446"/>
                <a:ext cx="441" cy="514"/>
              </a:xfrm>
              <a:custGeom>
                <a:avLst/>
                <a:gdLst>
                  <a:gd name="T0" fmla="*/ 972 w 1012"/>
                  <a:gd name="T1" fmla="*/ 792 h 1184"/>
                  <a:gd name="T2" fmla="*/ 972 w 1012"/>
                  <a:gd name="T3" fmla="*/ 792 h 1184"/>
                  <a:gd name="T4" fmla="*/ 951 w 1012"/>
                  <a:gd name="T5" fmla="*/ 766 h 1184"/>
                  <a:gd name="T6" fmla="*/ 754 w 1012"/>
                  <a:gd name="T7" fmla="*/ 531 h 1184"/>
                  <a:gd name="T8" fmla="*/ 310 w 1012"/>
                  <a:gd name="T9" fmla="*/ 0 h 1184"/>
                  <a:gd name="T10" fmla="*/ 219 w 1012"/>
                  <a:gd name="T11" fmla="*/ 122 h 1184"/>
                  <a:gd name="T12" fmla="*/ 10 w 1012"/>
                  <a:gd name="T13" fmla="*/ 1050 h 1184"/>
                  <a:gd name="T14" fmla="*/ 30 w 1012"/>
                  <a:gd name="T15" fmla="*/ 1184 h 1184"/>
                  <a:gd name="T16" fmla="*/ 790 w 1012"/>
                  <a:gd name="T17" fmla="*/ 917 h 1184"/>
                  <a:gd name="T18" fmla="*/ 1012 w 1012"/>
                  <a:gd name="T19" fmla="*/ 839 h 1184"/>
                  <a:gd name="T20" fmla="*/ 972 w 1012"/>
                  <a:gd name="T21" fmla="*/ 792 h 1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12" h="1184">
                    <a:moveTo>
                      <a:pt x="972" y="792"/>
                    </a:moveTo>
                    <a:cubicBezTo>
                      <a:pt x="972" y="792"/>
                      <a:pt x="972" y="792"/>
                      <a:pt x="972" y="792"/>
                    </a:cubicBezTo>
                    <a:cubicBezTo>
                      <a:pt x="951" y="766"/>
                      <a:pt x="951" y="766"/>
                      <a:pt x="951" y="766"/>
                    </a:cubicBezTo>
                    <a:cubicBezTo>
                      <a:pt x="754" y="531"/>
                      <a:pt x="754" y="531"/>
                      <a:pt x="754" y="531"/>
                    </a:cubicBezTo>
                    <a:cubicBezTo>
                      <a:pt x="310" y="0"/>
                      <a:pt x="310" y="0"/>
                      <a:pt x="310" y="0"/>
                    </a:cubicBezTo>
                    <a:cubicBezTo>
                      <a:pt x="267" y="23"/>
                      <a:pt x="232" y="66"/>
                      <a:pt x="219" y="122"/>
                    </a:cubicBezTo>
                    <a:cubicBezTo>
                      <a:pt x="10" y="1050"/>
                      <a:pt x="10" y="1050"/>
                      <a:pt x="10" y="1050"/>
                    </a:cubicBezTo>
                    <a:cubicBezTo>
                      <a:pt x="0" y="1099"/>
                      <a:pt x="8" y="1146"/>
                      <a:pt x="30" y="1184"/>
                    </a:cubicBezTo>
                    <a:cubicBezTo>
                      <a:pt x="790" y="917"/>
                      <a:pt x="790" y="917"/>
                      <a:pt x="790" y="917"/>
                    </a:cubicBezTo>
                    <a:cubicBezTo>
                      <a:pt x="1012" y="839"/>
                      <a:pt x="1012" y="839"/>
                      <a:pt x="1012" y="839"/>
                    </a:cubicBezTo>
                    <a:lnTo>
                      <a:pt x="972" y="792"/>
                    </a:lnTo>
                    <a:close/>
                  </a:path>
                </a:pathLst>
              </a:custGeom>
              <a:solidFill>
                <a:srgbClr val="F7B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6" name="ïšļíḓé">
                <a:extLst>
                  <a:ext uri="{FF2B5EF4-FFF2-40B4-BE49-F238E27FC236}">
                    <a16:creationId xmlns:a16="http://schemas.microsoft.com/office/drawing/2014/main" id="{F9BB8593-7727-490F-BF39-2CB1EF6B731F}"/>
                  </a:ext>
                </a:extLst>
              </p:cNvPr>
              <p:cNvSpPr/>
              <p:nvPr/>
            </p:nvSpPr>
            <p:spPr bwMode="auto">
              <a:xfrm>
                <a:off x="2169" y="2618"/>
                <a:ext cx="454" cy="527"/>
              </a:xfrm>
              <a:custGeom>
                <a:avLst/>
                <a:gdLst>
                  <a:gd name="T0" fmla="*/ 982 w 1043"/>
                  <a:gd name="T1" fmla="*/ 0 h 1213"/>
                  <a:gd name="T2" fmla="*/ 247 w 1043"/>
                  <a:gd name="T3" fmla="*/ 353 h 1213"/>
                  <a:gd name="T4" fmla="*/ 247 w 1043"/>
                  <a:gd name="T5" fmla="*/ 353 h 1213"/>
                  <a:gd name="T6" fmla="*/ 92 w 1043"/>
                  <a:gd name="T7" fmla="*/ 427 h 1213"/>
                  <a:gd name="T8" fmla="*/ 13 w 1043"/>
                  <a:gd name="T9" fmla="*/ 465 h 1213"/>
                  <a:gd name="T10" fmla="*/ 0 w 1043"/>
                  <a:gd name="T11" fmla="*/ 472 h 1213"/>
                  <a:gd name="T12" fmla="*/ 202 w 1043"/>
                  <a:gd name="T13" fmla="*/ 675 h 1213"/>
                  <a:gd name="T14" fmla="*/ 737 w 1043"/>
                  <a:gd name="T15" fmla="*/ 1213 h 1213"/>
                  <a:gd name="T16" fmla="*/ 819 w 1043"/>
                  <a:gd name="T17" fmla="*/ 1095 h 1213"/>
                  <a:gd name="T18" fmla="*/ 1028 w 1043"/>
                  <a:gd name="T19" fmla="*/ 167 h 1213"/>
                  <a:gd name="T20" fmla="*/ 982 w 1043"/>
                  <a:gd name="T21" fmla="*/ 0 h 1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3" h="1213">
                    <a:moveTo>
                      <a:pt x="982" y="0"/>
                    </a:moveTo>
                    <a:cubicBezTo>
                      <a:pt x="247" y="353"/>
                      <a:pt x="247" y="353"/>
                      <a:pt x="247" y="353"/>
                    </a:cubicBezTo>
                    <a:cubicBezTo>
                      <a:pt x="247" y="353"/>
                      <a:pt x="247" y="353"/>
                      <a:pt x="247" y="353"/>
                    </a:cubicBezTo>
                    <a:cubicBezTo>
                      <a:pt x="92" y="427"/>
                      <a:pt x="92" y="427"/>
                      <a:pt x="92" y="427"/>
                    </a:cubicBezTo>
                    <a:cubicBezTo>
                      <a:pt x="13" y="465"/>
                      <a:pt x="13" y="465"/>
                      <a:pt x="13" y="465"/>
                    </a:cubicBezTo>
                    <a:cubicBezTo>
                      <a:pt x="0" y="472"/>
                      <a:pt x="0" y="472"/>
                      <a:pt x="0" y="472"/>
                    </a:cubicBezTo>
                    <a:cubicBezTo>
                      <a:pt x="202" y="675"/>
                      <a:pt x="202" y="675"/>
                      <a:pt x="202" y="675"/>
                    </a:cubicBezTo>
                    <a:cubicBezTo>
                      <a:pt x="737" y="1213"/>
                      <a:pt x="737" y="1213"/>
                      <a:pt x="737" y="1213"/>
                    </a:cubicBezTo>
                    <a:cubicBezTo>
                      <a:pt x="776" y="1189"/>
                      <a:pt x="808" y="1147"/>
                      <a:pt x="819" y="1095"/>
                    </a:cubicBezTo>
                    <a:cubicBezTo>
                      <a:pt x="1028" y="167"/>
                      <a:pt x="1028" y="167"/>
                      <a:pt x="1028" y="167"/>
                    </a:cubicBezTo>
                    <a:cubicBezTo>
                      <a:pt x="1043" y="102"/>
                      <a:pt x="1023" y="39"/>
                      <a:pt x="982" y="0"/>
                    </a:cubicBezTo>
                    <a:close/>
                  </a:path>
                </a:pathLst>
              </a:custGeom>
              <a:solidFill>
                <a:srgbClr val="F7B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7" name="íṥḷiḍè">
                <a:extLst>
                  <a:ext uri="{FF2B5EF4-FFF2-40B4-BE49-F238E27FC236}">
                    <a16:creationId xmlns:a16="http://schemas.microsoft.com/office/drawing/2014/main" id="{F386BE49-CCFC-420F-8989-F1FC61679C97}"/>
                  </a:ext>
                </a:extLst>
              </p:cNvPr>
              <p:cNvSpPr/>
              <p:nvPr/>
            </p:nvSpPr>
            <p:spPr bwMode="auto">
              <a:xfrm>
                <a:off x="1676" y="2790"/>
                <a:ext cx="814" cy="367"/>
              </a:xfrm>
              <a:custGeom>
                <a:avLst/>
                <a:gdLst>
                  <a:gd name="T0" fmla="*/ 1334 w 1869"/>
                  <a:gd name="T1" fmla="*/ 281 h 846"/>
                  <a:gd name="T2" fmla="*/ 1132 w 1869"/>
                  <a:gd name="T3" fmla="*/ 78 h 846"/>
                  <a:gd name="T4" fmla="*/ 1145 w 1869"/>
                  <a:gd name="T5" fmla="*/ 71 h 846"/>
                  <a:gd name="T6" fmla="*/ 1043 w 1869"/>
                  <a:gd name="T7" fmla="*/ 89 h 846"/>
                  <a:gd name="T8" fmla="*/ 942 w 1869"/>
                  <a:gd name="T9" fmla="*/ 0 h 846"/>
                  <a:gd name="T10" fmla="*/ 982 w 1869"/>
                  <a:gd name="T11" fmla="*/ 47 h 846"/>
                  <a:gd name="T12" fmla="*/ 760 w 1869"/>
                  <a:gd name="T13" fmla="*/ 125 h 846"/>
                  <a:gd name="T14" fmla="*/ 0 w 1869"/>
                  <a:gd name="T15" fmla="*/ 392 h 846"/>
                  <a:gd name="T16" fmla="*/ 92 w 1869"/>
                  <a:gd name="T17" fmla="*/ 462 h 846"/>
                  <a:gd name="T18" fmla="*/ 1763 w 1869"/>
                  <a:gd name="T19" fmla="*/ 838 h 846"/>
                  <a:gd name="T20" fmla="*/ 1869 w 1869"/>
                  <a:gd name="T21" fmla="*/ 819 h 846"/>
                  <a:gd name="T22" fmla="*/ 1334 w 1869"/>
                  <a:gd name="T23" fmla="*/ 281 h 8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69" h="846">
                    <a:moveTo>
                      <a:pt x="1334" y="281"/>
                    </a:moveTo>
                    <a:cubicBezTo>
                      <a:pt x="1132" y="78"/>
                      <a:pt x="1132" y="78"/>
                      <a:pt x="1132" y="78"/>
                    </a:cubicBezTo>
                    <a:cubicBezTo>
                      <a:pt x="1145" y="71"/>
                      <a:pt x="1145" y="71"/>
                      <a:pt x="1145" y="71"/>
                    </a:cubicBezTo>
                    <a:cubicBezTo>
                      <a:pt x="1144" y="72"/>
                      <a:pt x="1074" y="96"/>
                      <a:pt x="1043" y="89"/>
                    </a:cubicBezTo>
                    <a:cubicBezTo>
                      <a:pt x="1013" y="82"/>
                      <a:pt x="943" y="0"/>
                      <a:pt x="942" y="0"/>
                    </a:cubicBezTo>
                    <a:cubicBezTo>
                      <a:pt x="982" y="47"/>
                      <a:pt x="982" y="47"/>
                      <a:pt x="982" y="47"/>
                    </a:cubicBezTo>
                    <a:cubicBezTo>
                      <a:pt x="760" y="125"/>
                      <a:pt x="760" y="125"/>
                      <a:pt x="760" y="125"/>
                    </a:cubicBezTo>
                    <a:cubicBezTo>
                      <a:pt x="0" y="392"/>
                      <a:pt x="0" y="392"/>
                      <a:pt x="0" y="392"/>
                    </a:cubicBezTo>
                    <a:cubicBezTo>
                      <a:pt x="20" y="427"/>
                      <a:pt x="52" y="453"/>
                      <a:pt x="92" y="462"/>
                    </a:cubicBezTo>
                    <a:cubicBezTo>
                      <a:pt x="1763" y="838"/>
                      <a:pt x="1763" y="838"/>
                      <a:pt x="1763" y="838"/>
                    </a:cubicBezTo>
                    <a:cubicBezTo>
                      <a:pt x="1800" y="846"/>
                      <a:pt x="1837" y="838"/>
                      <a:pt x="1869" y="819"/>
                    </a:cubicBezTo>
                    <a:lnTo>
                      <a:pt x="1334" y="281"/>
                    </a:lnTo>
                    <a:close/>
                  </a:path>
                </a:pathLst>
              </a:custGeom>
              <a:solidFill>
                <a:srgbClr val="E5AA2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8" name="ïŝľïḋe">
                <a:extLst>
                  <a:ext uri="{FF2B5EF4-FFF2-40B4-BE49-F238E27FC236}">
                    <a16:creationId xmlns:a16="http://schemas.microsoft.com/office/drawing/2014/main" id="{80F9EC8D-2D7B-4C12-B9D3-ACE0CD825169}"/>
                  </a:ext>
                </a:extLst>
              </p:cNvPr>
              <p:cNvSpPr/>
              <p:nvPr/>
            </p:nvSpPr>
            <p:spPr bwMode="auto">
              <a:xfrm>
                <a:off x="2608" y="102"/>
                <a:ext cx="1260" cy="1258"/>
              </a:xfrm>
              <a:prstGeom prst="ellipse">
                <a:avLst/>
              </a:prstGeom>
              <a:solidFill>
                <a:srgbClr val="D65D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9" name="ïŝļiḓe">
                <a:extLst>
                  <a:ext uri="{FF2B5EF4-FFF2-40B4-BE49-F238E27FC236}">
                    <a16:creationId xmlns:a16="http://schemas.microsoft.com/office/drawing/2014/main" id="{C4381E58-1086-43EC-91D3-2AFFDCF3F03F}"/>
                  </a:ext>
                </a:extLst>
              </p:cNvPr>
              <p:cNvSpPr/>
              <p:nvPr/>
            </p:nvSpPr>
            <p:spPr bwMode="auto">
              <a:xfrm>
                <a:off x="2714" y="208"/>
                <a:ext cx="1048" cy="1046"/>
              </a:xfrm>
              <a:prstGeom prst="ellipse">
                <a:avLst/>
              </a:prstGeom>
              <a:solidFill>
                <a:srgbClr val="F8F8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0" name="íṥḷiḍè">
                <a:extLst>
                  <a:ext uri="{FF2B5EF4-FFF2-40B4-BE49-F238E27FC236}">
                    <a16:creationId xmlns:a16="http://schemas.microsoft.com/office/drawing/2014/main" id="{69F1AFE2-3FF3-4A7B-8872-DF5B09AC5702}"/>
                  </a:ext>
                </a:extLst>
              </p:cNvPr>
              <p:cNvSpPr/>
              <p:nvPr/>
            </p:nvSpPr>
            <p:spPr bwMode="auto">
              <a:xfrm>
                <a:off x="2706" y="200"/>
                <a:ext cx="1064" cy="1062"/>
              </a:xfrm>
              <a:custGeom>
                <a:avLst/>
                <a:gdLst>
                  <a:gd name="T0" fmla="*/ 1222 w 2445"/>
                  <a:gd name="T1" fmla="*/ 2445 h 2445"/>
                  <a:gd name="T2" fmla="*/ 0 w 2445"/>
                  <a:gd name="T3" fmla="*/ 1222 h 2445"/>
                  <a:gd name="T4" fmla="*/ 1222 w 2445"/>
                  <a:gd name="T5" fmla="*/ 0 h 2445"/>
                  <a:gd name="T6" fmla="*/ 2445 w 2445"/>
                  <a:gd name="T7" fmla="*/ 1222 h 2445"/>
                  <a:gd name="T8" fmla="*/ 1222 w 2445"/>
                  <a:gd name="T9" fmla="*/ 2445 h 2445"/>
                  <a:gd name="T10" fmla="*/ 1222 w 2445"/>
                  <a:gd name="T11" fmla="*/ 77 h 2445"/>
                  <a:gd name="T12" fmla="*/ 77 w 2445"/>
                  <a:gd name="T13" fmla="*/ 1222 h 2445"/>
                  <a:gd name="T14" fmla="*/ 1222 w 2445"/>
                  <a:gd name="T15" fmla="*/ 2368 h 2445"/>
                  <a:gd name="T16" fmla="*/ 2368 w 2445"/>
                  <a:gd name="T17" fmla="*/ 1222 h 2445"/>
                  <a:gd name="T18" fmla="*/ 1222 w 2445"/>
                  <a:gd name="T19" fmla="*/ 77 h 2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45" h="2445">
                    <a:moveTo>
                      <a:pt x="1222" y="2445"/>
                    </a:moveTo>
                    <a:cubicBezTo>
                      <a:pt x="548" y="2445"/>
                      <a:pt x="0" y="1897"/>
                      <a:pt x="0" y="1222"/>
                    </a:cubicBezTo>
                    <a:cubicBezTo>
                      <a:pt x="0" y="548"/>
                      <a:pt x="548" y="0"/>
                      <a:pt x="1222" y="0"/>
                    </a:cubicBezTo>
                    <a:cubicBezTo>
                      <a:pt x="1897" y="0"/>
                      <a:pt x="2445" y="548"/>
                      <a:pt x="2445" y="1222"/>
                    </a:cubicBezTo>
                    <a:cubicBezTo>
                      <a:pt x="2445" y="1897"/>
                      <a:pt x="1897" y="2445"/>
                      <a:pt x="1222" y="2445"/>
                    </a:cubicBezTo>
                    <a:close/>
                    <a:moveTo>
                      <a:pt x="1222" y="77"/>
                    </a:moveTo>
                    <a:cubicBezTo>
                      <a:pt x="591" y="77"/>
                      <a:pt x="77" y="591"/>
                      <a:pt x="77" y="1222"/>
                    </a:cubicBezTo>
                    <a:cubicBezTo>
                      <a:pt x="77" y="1854"/>
                      <a:pt x="591" y="2368"/>
                      <a:pt x="1222" y="2368"/>
                    </a:cubicBezTo>
                    <a:cubicBezTo>
                      <a:pt x="1854" y="2368"/>
                      <a:pt x="2368" y="1854"/>
                      <a:pt x="2368" y="1222"/>
                    </a:cubicBezTo>
                    <a:cubicBezTo>
                      <a:pt x="2368" y="591"/>
                      <a:pt x="1854" y="77"/>
                      <a:pt x="1222" y="77"/>
                    </a:cubicBezTo>
                    <a:close/>
                  </a:path>
                </a:pathLst>
              </a:custGeom>
              <a:solidFill>
                <a:srgbClr val="4B58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1" name="ïsliḑê">
                <a:extLst>
                  <a:ext uri="{FF2B5EF4-FFF2-40B4-BE49-F238E27FC236}">
                    <a16:creationId xmlns:a16="http://schemas.microsoft.com/office/drawing/2014/main" id="{BED3D453-FDD4-402E-8085-767AF0B788F8}"/>
                  </a:ext>
                </a:extLst>
              </p:cNvPr>
              <p:cNvSpPr/>
              <p:nvPr/>
            </p:nvSpPr>
            <p:spPr bwMode="auto">
              <a:xfrm>
                <a:off x="3217" y="222"/>
                <a:ext cx="43" cy="127"/>
              </a:xfrm>
              <a:prstGeom prst="rect">
                <a:avLst/>
              </a:prstGeom>
              <a:solidFill>
                <a:srgbClr val="4B58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2" name="ïṣḻiḍê">
                <a:extLst>
                  <a:ext uri="{FF2B5EF4-FFF2-40B4-BE49-F238E27FC236}">
                    <a16:creationId xmlns:a16="http://schemas.microsoft.com/office/drawing/2014/main" id="{603725CF-296A-42EA-915B-4F79E59A19E0}"/>
                  </a:ext>
                </a:extLst>
              </p:cNvPr>
              <p:cNvSpPr/>
              <p:nvPr/>
            </p:nvSpPr>
            <p:spPr bwMode="auto">
              <a:xfrm>
                <a:off x="3217" y="1112"/>
                <a:ext cx="43" cy="127"/>
              </a:xfrm>
              <a:prstGeom prst="rect">
                <a:avLst/>
              </a:prstGeom>
              <a:solidFill>
                <a:srgbClr val="4B58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3" name="íṩļïḓê">
                <a:extLst>
                  <a:ext uri="{FF2B5EF4-FFF2-40B4-BE49-F238E27FC236}">
                    <a16:creationId xmlns:a16="http://schemas.microsoft.com/office/drawing/2014/main" id="{5C0B490D-4E8A-42DC-9A99-AE6D2C616710}"/>
                  </a:ext>
                </a:extLst>
              </p:cNvPr>
              <p:cNvSpPr/>
              <p:nvPr/>
            </p:nvSpPr>
            <p:spPr bwMode="auto">
              <a:xfrm>
                <a:off x="3620" y="709"/>
                <a:ext cx="128" cy="43"/>
              </a:xfrm>
              <a:prstGeom prst="rect">
                <a:avLst/>
              </a:prstGeom>
              <a:solidFill>
                <a:srgbClr val="4B58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4" name="í$ḷîdè">
                <a:extLst>
                  <a:ext uri="{FF2B5EF4-FFF2-40B4-BE49-F238E27FC236}">
                    <a16:creationId xmlns:a16="http://schemas.microsoft.com/office/drawing/2014/main" id="{E00689DD-76A7-48C9-A39C-56A8606A3372}"/>
                  </a:ext>
                </a:extLst>
              </p:cNvPr>
              <p:cNvSpPr/>
              <p:nvPr/>
            </p:nvSpPr>
            <p:spPr bwMode="auto">
              <a:xfrm>
                <a:off x="2729" y="709"/>
                <a:ext cx="127" cy="43"/>
              </a:xfrm>
              <a:prstGeom prst="rect">
                <a:avLst/>
              </a:prstGeom>
              <a:solidFill>
                <a:srgbClr val="4B58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5" name="iŝ1íďe">
                <a:extLst>
                  <a:ext uri="{FF2B5EF4-FFF2-40B4-BE49-F238E27FC236}">
                    <a16:creationId xmlns:a16="http://schemas.microsoft.com/office/drawing/2014/main" id="{33A8FF35-2EAE-43A4-A2FF-ED23C1D35EEB}"/>
                  </a:ext>
                </a:extLst>
              </p:cNvPr>
              <p:cNvSpPr/>
              <p:nvPr/>
            </p:nvSpPr>
            <p:spPr bwMode="auto">
              <a:xfrm>
                <a:off x="2965" y="423"/>
                <a:ext cx="582" cy="354"/>
              </a:xfrm>
              <a:custGeom>
                <a:avLst/>
                <a:gdLst>
                  <a:gd name="T0" fmla="*/ 1279 w 1338"/>
                  <a:gd name="T1" fmla="*/ 630 h 814"/>
                  <a:gd name="T2" fmla="*/ 715 w 1338"/>
                  <a:gd name="T3" fmla="*/ 649 h 814"/>
                  <a:gd name="T4" fmla="*/ 627 w 1338"/>
                  <a:gd name="T5" fmla="*/ 603 h 814"/>
                  <a:gd name="T6" fmla="*/ 591 w 1338"/>
                  <a:gd name="T7" fmla="*/ 610 h 814"/>
                  <a:gd name="T8" fmla="*/ 70 w 1338"/>
                  <a:gd name="T9" fmla="*/ 17 h 814"/>
                  <a:gd name="T10" fmla="*/ 17 w 1338"/>
                  <a:gd name="T11" fmla="*/ 14 h 814"/>
                  <a:gd name="T12" fmla="*/ 14 w 1338"/>
                  <a:gd name="T13" fmla="*/ 67 h 814"/>
                  <a:gd name="T14" fmla="*/ 534 w 1338"/>
                  <a:gd name="T15" fmla="*/ 659 h 814"/>
                  <a:gd name="T16" fmla="*/ 522 w 1338"/>
                  <a:gd name="T17" fmla="*/ 708 h 814"/>
                  <a:gd name="T18" fmla="*/ 627 w 1338"/>
                  <a:gd name="T19" fmla="*/ 814 h 814"/>
                  <a:gd name="T20" fmla="*/ 718 w 1338"/>
                  <a:gd name="T21" fmla="*/ 762 h 814"/>
                  <a:gd name="T22" fmla="*/ 1282 w 1338"/>
                  <a:gd name="T23" fmla="*/ 743 h 814"/>
                  <a:gd name="T24" fmla="*/ 1337 w 1338"/>
                  <a:gd name="T25" fmla="*/ 685 h 814"/>
                  <a:gd name="T26" fmla="*/ 1279 w 1338"/>
                  <a:gd name="T27" fmla="*/ 630 h 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38" h="814">
                    <a:moveTo>
                      <a:pt x="1279" y="630"/>
                    </a:moveTo>
                    <a:cubicBezTo>
                      <a:pt x="715" y="649"/>
                      <a:pt x="715" y="649"/>
                      <a:pt x="715" y="649"/>
                    </a:cubicBezTo>
                    <a:cubicBezTo>
                      <a:pt x="696" y="621"/>
                      <a:pt x="664" y="603"/>
                      <a:pt x="627" y="603"/>
                    </a:cubicBezTo>
                    <a:cubicBezTo>
                      <a:pt x="614" y="603"/>
                      <a:pt x="602" y="605"/>
                      <a:pt x="591" y="610"/>
                    </a:cubicBezTo>
                    <a:cubicBezTo>
                      <a:pt x="70" y="17"/>
                      <a:pt x="70" y="17"/>
                      <a:pt x="70" y="17"/>
                    </a:cubicBezTo>
                    <a:cubicBezTo>
                      <a:pt x="57" y="2"/>
                      <a:pt x="33" y="0"/>
                      <a:pt x="17" y="14"/>
                    </a:cubicBezTo>
                    <a:cubicBezTo>
                      <a:pt x="2" y="28"/>
                      <a:pt x="0" y="51"/>
                      <a:pt x="14" y="67"/>
                    </a:cubicBezTo>
                    <a:cubicBezTo>
                      <a:pt x="534" y="659"/>
                      <a:pt x="534" y="659"/>
                      <a:pt x="534" y="659"/>
                    </a:cubicBezTo>
                    <a:cubicBezTo>
                      <a:pt x="526" y="674"/>
                      <a:pt x="522" y="691"/>
                      <a:pt x="522" y="708"/>
                    </a:cubicBezTo>
                    <a:cubicBezTo>
                      <a:pt x="522" y="767"/>
                      <a:pt x="569" y="814"/>
                      <a:pt x="627" y="814"/>
                    </a:cubicBezTo>
                    <a:cubicBezTo>
                      <a:pt x="666" y="814"/>
                      <a:pt x="700" y="793"/>
                      <a:pt x="718" y="762"/>
                    </a:cubicBezTo>
                    <a:cubicBezTo>
                      <a:pt x="1282" y="743"/>
                      <a:pt x="1282" y="743"/>
                      <a:pt x="1282" y="743"/>
                    </a:cubicBezTo>
                    <a:cubicBezTo>
                      <a:pt x="1313" y="742"/>
                      <a:pt x="1338" y="716"/>
                      <a:pt x="1337" y="685"/>
                    </a:cubicBezTo>
                    <a:cubicBezTo>
                      <a:pt x="1336" y="654"/>
                      <a:pt x="1311" y="631"/>
                      <a:pt x="1279" y="630"/>
                    </a:cubicBezTo>
                    <a:close/>
                  </a:path>
                </a:pathLst>
              </a:custGeom>
              <a:solidFill>
                <a:srgbClr val="4B58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6" name="ïs1íḍè">
                <a:extLst>
                  <a:ext uri="{FF2B5EF4-FFF2-40B4-BE49-F238E27FC236}">
                    <a16:creationId xmlns:a16="http://schemas.microsoft.com/office/drawing/2014/main" id="{9B2CD783-E399-40E5-BFF1-E03CF8EA16C6}"/>
                  </a:ext>
                </a:extLst>
              </p:cNvPr>
              <p:cNvSpPr/>
              <p:nvPr/>
            </p:nvSpPr>
            <p:spPr bwMode="auto">
              <a:xfrm>
                <a:off x="1956" y="636"/>
                <a:ext cx="533" cy="700"/>
              </a:xfrm>
              <a:custGeom>
                <a:avLst/>
                <a:gdLst>
                  <a:gd name="T0" fmla="*/ 0 w 533"/>
                  <a:gd name="T1" fmla="*/ 662 h 700"/>
                  <a:gd name="T2" fmla="*/ 481 w 533"/>
                  <a:gd name="T3" fmla="*/ 700 h 700"/>
                  <a:gd name="T4" fmla="*/ 533 w 533"/>
                  <a:gd name="T5" fmla="*/ 38 h 700"/>
                  <a:gd name="T6" fmla="*/ 52 w 533"/>
                  <a:gd name="T7" fmla="*/ 0 h 700"/>
                  <a:gd name="T8" fmla="*/ 0 w 533"/>
                  <a:gd name="T9" fmla="*/ 662 h 7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3" h="700">
                    <a:moveTo>
                      <a:pt x="0" y="662"/>
                    </a:moveTo>
                    <a:lnTo>
                      <a:pt x="481" y="700"/>
                    </a:lnTo>
                    <a:lnTo>
                      <a:pt x="533" y="38"/>
                    </a:lnTo>
                    <a:lnTo>
                      <a:pt x="52" y="0"/>
                    </a:lnTo>
                    <a:lnTo>
                      <a:pt x="0" y="662"/>
                    </a:lnTo>
                    <a:close/>
                  </a:path>
                </a:pathLst>
              </a:custGeom>
              <a:solidFill>
                <a:srgbClr val="FDFE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7" name="iṣlîďé">
                <a:extLst>
                  <a:ext uri="{FF2B5EF4-FFF2-40B4-BE49-F238E27FC236}">
                    <a16:creationId xmlns:a16="http://schemas.microsoft.com/office/drawing/2014/main" id="{AAAC7C77-2C22-4930-BC96-77772C77A907}"/>
                  </a:ext>
                </a:extLst>
              </p:cNvPr>
              <p:cNvSpPr/>
              <p:nvPr/>
            </p:nvSpPr>
            <p:spPr bwMode="auto">
              <a:xfrm>
                <a:off x="1956" y="636"/>
                <a:ext cx="533" cy="700"/>
              </a:xfrm>
              <a:custGeom>
                <a:avLst/>
                <a:gdLst>
                  <a:gd name="T0" fmla="*/ 0 w 533"/>
                  <a:gd name="T1" fmla="*/ 662 h 700"/>
                  <a:gd name="T2" fmla="*/ 481 w 533"/>
                  <a:gd name="T3" fmla="*/ 700 h 700"/>
                  <a:gd name="T4" fmla="*/ 533 w 533"/>
                  <a:gd name="T5" fmla="*/ 38 h 700"/>
                  <a:gd name="T6" fmla="*/ 52 w 533"/>
                  <a:gd name="T7" fmla="*/ 0 h 7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3" h="700">
                    <a:moveTo>
                      <a:pt x="0" y="662"/>
                    </a:moveTo>
                    <a:lnTo>
                      <a:pt x="481" y="700"/>
                    </a:lnTo>
                    <a:lnTo>
                      <a:pt x="533" y="38"/>
                    </a:lnTo>
                    <a:lnTo>
                      <a:pt x="5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8" name="iṣlïḓè">
                <a:extLst>
                  <a:ext uri="{FF2B5EF4-FFF2-40B4-BE49-F238E27FC236}">
                    <a16:creationId xmlns:a16="http://schemas.microsoft.com/office/drawing/2014/main" id="{0E375E21-9A1A-4FA6-8ACD-B92476FF78B3}"/>
                  </a:ext>
                </a:extLst>
              </p:cNvPr>
              <p:cNvSpPr/>
              <p:nvPr/>
            </p:nvSpPr>
            <p:spPr bwMode="auto">
              <a:xfrm>
                <a:off x="2218" y="1117"/>
                <a:ext cx="208" cy="30"/>
              </a:xfrm>
              <a:custGeom>
                <a:avLst/>
                <a:gdLst>
                  <a:gd name="T0" fmla="*/ 0 w 208"/>
                  <a:gd name="T1" fmla="*/ 15 h 30"/>
                  <a:gd name="T2" fmla="*/ 207 w 208"/>
                  <a:gd name="T3" fmla="*/ 30 h 30"/>
                  <a:gd name="T4" fmla="*/ 208 w 208"/>
                  <a:gd name="T5" fmla="*/ 15 h 30"/>
                  <a:gd name="T6" fmla="*/ 1 w 208"/>
                  <a:gd name="T7" fmla="*/ 0 h 30"/>
                  <a:gd name="T8" fmla="*/ 0 w 208"/>
                  <a:gd name="T9" fmla="*/ 1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30">
                    <a:moveTo>
                      <a:pt x="0" y="15"/>
                    </a:moveTo>
                    <a:lnTo>
                      <a:pt x="207" y="30"/>
                    </a:lnTo>
                    <a:lnTo>
                      <a:pt x="208" y="15"/>
                    </a:lnTo>
                    <a:lnTo>
                      <a:pt x="1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9" name="îṥḷïďe">
                <a:extLst>
                  <a:ext uri="{FF2B5EF4-FFF2-40B4-BE49-F238E27FC236}">
                    <a16:creationId xmlns:a16="http://schemas.microsoft.com/office/drawing/2014/main" id="{056484F8-7CF9-47F5-9403-98139240682E}"/>
                  </a:ext>
                </a:extLst>
              </p:cNvPr>
              <p:cNvSpPr/>
              <p:nvPr/>
            </p:nvSpPr>
            <p:spPr bwMode="auto">
              <a:xfrm>
                <a:off x="2216" y="1139"/>
                <a:ext cx="208" cy="30"/>
              </a:xfrm>
              <a:custGeom>
                <a:avLst/>
                <a:gdLst>
                  <a:gd name="T0" fmla="*/ 0 w 208"/>
                  <a:gd name="T1" fmla="*/ 15 h 30"/>
                  <a:gd name="T2" fmla="*/ 207 w 208"/>
                  <a:gd name="T3" fmla="*/ 30 h 30"/>
                  <a:gd name="T4" fmla="*/ 208 w 208"/>
                  <a:gd name="T5" fmla="*/ 16 h 30"/>
                  <a:gd name="T6" fmla="*/ 1 w 208"/>
                  <a:gd name="T7" fmla="*/ 0 h 30"/>
                  <a:gd name="T8" fmla="*/ 0 w 208"/>
                  <a:gd name="T9" fmla="*/ 1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30">
                    <a:moveTo>
                      <a:pt x="0" y="15"/>
                    </a:moveTo>
                    <a:lnTo>
                      <a:pt x="207" y="30"/>
                    </a:lnTo>
                    <a:lnTo>
                      <a:pt x="208" y="16"/>
                    </a:lnTo>
                    <a:lnTo>
                      <a:pt x="1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0" name="îś1îdê">
                <a:extLst>
                  <a:ext uri="{FF2B5EF4-FFF2-40B4-BE49-F238E27FC236}">
                    <a16:creationId xmlns:a16="http://schemas.microsoft.com/office/drawing/2014/main" id="{8102CA90-2586-4F78-8AF9-AA12E594ACFB}"/>
                  </a:ext>
                </a:extLst>
              </p:cNvPr>
              <p:cNvSpPr/>
              <p:nvPr/>
            </p:nvSpPr>
            <p:spPr bwMode="auto">
              <a:xfrm>
                <a:off x="2215" y="1162"/>
                <a:ext cx="208" cy="29"/>
              </a:xfrm>
              <a:custGeom>
                <a:avLst/>
                <a:gdLst>
                  <a:gd name="T0" fmla="*/ 0 w 208"/>
                  <a:gd name="T1" fmla="*/ 14 h 29"/>
                  <a:gd name="T2" fmla="*/ 207 w 208"/>
                  <a:gd name="T3" fmla="*/ 29 h 29"/>
                  <a:gd name="T4" fmla="*/ 208 w 208"/>
                  <a:gd name="T5" fmla="*/ 15 h 29"/>
                  <a:gd name="T6" fmla="*/ 1 w 208"/>
                  <a:gd name="T7" fmla="*/ 0 h 29"/>
                  <a:gd name="T8" fmla="*/ 0 w 208"/>
                  <a:gd name="T9" fmla="*/ 1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29">
                    <a:moveTo>
                      <a:pt x="0" y="14"/>
                    </a:moveTo>
                    <a:lnTo>
                      <a:pt x="207" y="29"/>
                    </a:lnTo>
                    <a:lnTo>
                      <a:pt x="208" y="15"/>
                    </a:lnTo>
                    <a:lnTo>
                      <a:pt x="1" y="0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1" name="îṥḷîdè">
                <a:extLst>
                  <a:ext uri="{FF2B5EF4-FFF2-40B4-BE49-F238E27FC236}">
                    <a16:creationId xmlns:a16="http://schemas.microsoft.com/office/drawing/2014/main" id="{6521FFFA-D8CA-4C3E-9B76-CC6D0B85FC9B}"/>
                  </a:ext>
                </a:extLst>
              </p:cNvPr>
              <p:cNvSpPr/>
              <p:nvPr/>
            </p:nvSpPr>
            <p:spPr bwMode="auto">
              <a:xfrm>
                <a:off x="2213" y="1184"/>
                <a:ext cx="208" cy="30"/>
              </a:xfrm>
              <a:custGeom>
                <a:avLst/>
                <a:gdLst>
                  <a:gd name="T0" fmla="*/ 0 w 208"/>
                  <a:gd name="T1" fmla="*/ 14 h 30"/>
                  <a:gd name="T2" fmla="*/ 207 w 208"/>
                  <a:gd name="T3" fmla="*/ 30 h 30"/>
                  <a:gd name="T4" fmla="*/ 208 w 208"/>
                  <a:gd name="T5" fmla="*/ 15 h 30"/>
                  <a:gd name="T6" fmla="*/ 1 w 208"/>
                  <a:gd name="T7" fmla="*/ 0 h 30"/>
                  <a:gd name="T8" fmla="*/ 0 w 20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30">
                    <a:moveTo>
                      <a:pt x="0" y="14"/>
                    </a:moveTo>
                    <a:lnTo>
                      <a:pt x="207" y="30"/>
                    </a:lnTo>
                    <a:lnTo>
                      <a:pt x="208" y="15"/>
                    </a:lnTo>
                    <a:lnTo>
                      <a:pt x="1" y="0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2" name="îS1íḑe">
                <a:extLst>
                  <a:ext uri="{FF2B5EF4-FFF2-40B4-BE49-F238E27FC236}">
                    <a16:creationId xmlns:a16="http://schemas.microsoft.com/office/drawing/2014/main" id="{8166A36E-C813-4BE5-897A-2C7C3AF40797}"/>
                  </a:ext>
                </a:extLst>
              </p:cNvPr>
              <p:cNvSpPr/>
              <p:nvPr/>
            </p:nvSpPr>
            <p:spPr bwMode="auto">
              <a:xfrm>
                <a:off x="2211" y="1206"/>
                <a:ext cx="208" cy="30"/>
              </a:xfrm>
              <a:custGeom>
                <a:avLst/>
                <a:gdLst>
                  <a:gd name="T0" fmla="*/ 0 w 208"/>
                  <a:gd name="T1" fmla="*/ 15 h 30"/>
                  <a:gd name="T2" fmla="*/ 207 w 208"/>
                  <a:gd name="T3" fmla="*/ 30 h 30"/>
                  <a:gd name="T4" fmla="*/ 208 w 208"/>
                  <a:gd name="T5" fmla="*/ 16 h 30"/>
                  <a:gd name="T6" fmla="*/ 1 w 208"/>
                  <a:gd name="T7" fmla="*/ 0 h 30"/>
                  <a:gd name="T8" fmla="*/ 0 w 208"/>
                  <a:gd name="T9" fmla="*/ 1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30">
                    <a:moveTo>
                      <a:pt x="0" y="15"/>
                    </a:moveTo>
                    <a:lnTo>
                      <a:pt x="207" y="30"/>
                    </a:lnTo>
                    <a:lnTo>
                      <a:pt x="208" y="16"/>
                    </a:lnTo>
                    <a:lnTo>
                      <a:pt x="1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3" name="îṧliḋè">
                <a:extLst>
                  <a:ext uri="{FF2B5EF4-FFF2-40B4-BE49-F238E27FC236}">
                    <a16:creationId xmlns:a16="http://schemas.microsoft.com/office/drawing/2014/main" id="{7F17EEFA-FEE5-438D-8ED6-98B0CE1458FE}"/>
                  </a:ext>
                </a:extLst>
              </p:cNvPr>
              <p:cNvSpPr/>
              <p:nvPr/>
            </p:nvSpPr>
            <p:spPr bwMode="auto">
              <a:xfrm>
                <a:off x="2209" y="1229"/>
                <a:ext cx="208" cy="29"/>
              </a:xfrm>
              <a:custGeom>
                <a:avLst/>
                <a:gdLst>
                  <a:gd name="T0" fmla="*/ 0 w 208"/>
                  <a:gd name="T1" fmla="*/ 14 h 29"/>
                  <a:gd name="T2" fmla="*/ 208 w 208"/>
                  <a:gd name="T3" fmla="*/ 29 h 29"/>
                  <a:gd name="T4" fmla="*/ 208 w 208"/>
                  <a:gd name="T5" fmla="*/ 15 h 29"/>
                  <a:gd name="T6" fmla="*/ 2 w 208"/>
                  <a:gd name="T7" fmla="*/ 0 h 29"/>
                  <a:gd name="T8" fmla="*/ 0 w 208"/>
                  <a:gd name="T9" fmla="*/ 1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29">
                    <a:moveTo>
                      <a:pt x="0" y="14"/>
                    </a:moveTo>
                    <a:lnTo>
                      <a:pt x="208" y="29"/>
                    </a:lnTo>
                    <a:lnTo>
                      <a:pt x="208" y="15"/>
                    </a:lnTo>
                    <a:lnTo>
                      <a:pt x="2" y="0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4" name="i$ḻîḑè">
                <a:extLst>
                  <a:ext uri="{FF2B5EF4-FFF2-40B4-BE49-F238E27FC236}">
                    <a16:creationId xmlns:a16="http://schemas.microsoft.com/office/drawing/2014/main" id="{73F96275-0158-4577-819A-72FFB1D7CC2A}"/>
                  </a:ext>
                </a:extLst>
              </p:cNvPr>
              <p:cNvSpPr/>
              <p:nvPr/>
            </p:nvSpPr>
            <p:spPr bwMode="auto">
              <a:xfrm>
                <a:off x="2208" y="1251"/>
                <a:ext cx="208" cy="30"/>
              </a:xfrm>
              <a:custGeom>
                <a:avLst/>
                <a:gdLst>
                  <a:gd name="T0" fmla="*/ 0 w 208"/>
                  <a:gd name="T1" fmla="*/ 14 h 30"/>
                  <a:gd name="T2" fmla="*/ 207 w 208"/>
                  <a:gd name="T3" fmla="*/ 30 h 30"/>
                  <a:gd name="T4" fmla="*/ 208 w 208"/>
                  <a:gd name="T5" fmla="*/ 16 h 30"/>
                  <a:gd name="T6" fmla="*/ 1 w 208"/>
                  <a:gd name="T7" fmla="*/ 0 h 30"/>
                  <a:gd name="T8" fmla="*/ 0 w 20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30">
                    <a:moveTo>
                      <a:pt x="0" y="14"/>
                    </a:moveTo>
                    <a:lnTo>
                      <a:pt x="207" y="30"/>
                    </a:lnTo>
                    <a:lnTo>
                      <a:pt x="208" y="16"/>
                    </a:lnTo>
                    <a:lnTo>
                      <a:pt x="1" y="0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5" name="íSlïḓe">
                <a:extLst>
                  <a:ext uri="{FF2B5EF4-FFF2-40B4-BE49-F238E27FC236}">
                    <a16:creationId xmlns:a16="http://schemas.microsoft.com/office/drawing/2014/main" id="{CB633F35-67A2-4C0F-8B72-CECC6160A7D7}"/>
                  </a:ext>
                </a:extLst>
              </p:cNvPr>
              <p:cNvSpPr/>
              <p:nvPr/>
            </p:nvSpPr>
            <p:spPr bwMode="auto">
              <a:xfrm>
                <a:off x="2206" y="1273"/>
                <a:ext cx="208" cy="30"/>
              </a:xfrm>
              <a:custGeom>
                <a:avLst/>
                <a:gdLst>
                  <a:gd name="T0" fmla="*/ 0 w 208"/>
                  <a:gd name="T1" fmla="*/ 15 h 30"/>
                  <a:gd name="T2" fmla="*/ 207 w 208"/>
                  <a:gd name="T3" fmla="*/ 30 h 30"/>
                  <a:gd name="T4" fmla="*/ 208 w 208"/>
                  <a:gd name="T5" fmla="*/ 16 h 30"/>
                  <a:gd name="T6" fmla="*/ 1 w 208"/>
                  <a:gd name="T7" fmla="*/ 0 h 30"/>
                  <a:gd name="T8" fmla="*/ 0 w 208"/>
                  <a:gd name="T9" fmla="*/ 1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30">
                    <a:moveTo>
                      <a:pt x="0" y="15"/>
                    </a:moveTo>
                    <a:lnTo>
                      <a:pt x="207" y="30"/>
                    </a:lnTo>
                    <a:lnTo>
                      <a:pt x="208" y="16"/>
                    </a:lnTo>
                    <a:lnTo>
                      <a:pt x="1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6" name="iṥļíḓè">
                <a:extLst>
                  <a:ext uri="{FF2B5EF4-FFF2-40B4-BE49-F238E27FC236}">
                    <a16:creationId xmlns:a16="http://schemas.microsoft.com/office/drawing/2014/main" id="{79C2C86F-DBA4-4BC1-9D3F-EDDFDB756AB0}"/>
                  </a:ext>
                </a:extLst>
              </p:cNvPr>
              <p:cNvSpPr/>
              <p:nvPr/>
            </p:nvSpPr>
            <p:spPr bwMode="auto">
              <a:xfrm>
                <a:off x="1988" y="1100"/>
                <a:ext cx="208" cy="30"/>
              </a:xfrm>
              <a:custGeom>
                <a:avLst/>
                <a:gdLst>
                  <a:gd name="T0" fmla="*/ 0 w 208"/>
                  <a:gd name="T1" fmla="*/ 14 h 30"/>
                  <a:gd name="T2" fmla="*/ 207 w 208"/>
                  <a:gd name="T3" fmla="*/ 30 h 30"/>
                  <a:gd name="T4" fmla="*/ 208 w 208"/>
                  <a:gd name="T5" fmla="*/ 15 h 30"/>
                  <a:gd name="T6" fmla="*/ 2 w 208"/>
                  <a:gd name="T7" fmla="*/ 0 h 30"/>
                  <a:gd name="T8" fmla="*/ 0 w 20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30">
                    <a:moveTo>
                      <a:pt x="0" y="14"/>
                    </a:moveTo>
                    <a:lnTo>
                      <a:pt x="207" y="30"/>
                    </a:lnTo>
                    <a:lnTo>
                      <a:pt x="208" y="15"/>
                    </a:lnTo>
                    <a:lnTo>
                      <a:pt x="2" y="0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7" name="ïṥľïḋé">
                <a:extLst>
                  <a:ext uri="{FF2B5EF4-FFF2-40B4-BE49-F238E27FC236}">
                    <a16:creationId xmlns:a16="http://schemas.microsoft.com/office/drawing/2014/main" id="{93D9B429-A32E-4FDE-B148-FF9D383582C6}"/>
                  </a:ext>
                </a:extLst>
              </p:cNvPr>
              <p:cNvSpPr/>
              <p:nvPr/>
            </p:nvSpPr>
            <p:spPr bwMode="auto">
              <a:xfrm>
                <a:off x="1987" y="1122"/>
                <a:ext cx="208" cy="30"/>
              </a:xfrm>
              <a:custGeom>
                <a:avLst/>
                <a:gdLst>
                  <a:gd name="T0" fmla="*/ 0 w 208"/>
                  <a:gd name="T1" fmla="*/ 15 h 30"/>
                  <a:gd name="T2" fmla="*/ 207 w 208"/>
                  <a:gd name="T3" fmla="*/ 30 h 30"/>
                  <a:gd name="T4" fmla="*/ 208 w 208"/>
                  <a:gd name="T5" fmla="*/ 16 h 30"/>
                  <a:gd name="T6" fmla="*/ 1 w 208"/>
                  <a:gd name="T7" fmla="*/ 0 h 30"/>
                  <a:gd name="T8" fmla="*/ 0 w 208"/>
                  <a:gd name="T9" fmla="*/ 1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30">
                    <a:moveTo>
                      <a:pt x="0" y="15"/>
                    </a:moveTo>
                    <a:lnTo>
                      <a:pt x="207" y="30"/>
                    </a:lnTo>
                    <a:lnTo>
                      <a:pt x="208" y="16"/>
                    </a:lnTo>
                    <a:lnTo>
                      <a:pt x="1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8" name="íṩḻîḋe">
                <a:extLst>
                  <a:ext uri="{FF2B5EF4-FFF2-40B4-BE49-F238E27FC236}">
                    <a16:creationId xmlns:a16="http://schemas.microsoft.com/office/drawing/2014/main" id="{E33DAAA1-75E0-49EE-903F-5F3E8FCA2228}"/>
                  </a:ext>
                </a:extLst>
              </p:cNvPr>
              <p:cNvSpPr/>
              <p:nvPr/>
            </p:nvSpPr>
            <p:spPr bwMode="auto">
              <a:xfrm>
                <a:off x="1985" y="1145"/>
                <a:ext cx="208" cy="30"/>
              </a:xfrm>
              <a:custGeom>
                <a:avLst/>
                <a:gdLst>
                  <a:gd name="T0" fmla="*/ 0 w 208"/>
                  <a:gd name="T1" fmla="*/ 14 h 30"/>
                  <a:gd name="T2" fmla="*/ 207 w 208"/>
                  <a:gd name="T3" fmla="*/ 30 h 30"/>
                  <a:gd name="T4" fmla="*/ 208 w 208"/>
                  <a:gd name="T5" fmla="*/ 15 h 30"/>
                  <a:gd name="T6" fmla="*/ 1 w 208"/>
                  <a:gd name="T7" fmla="*/ 0 h 30"/>
                  <a:gd name="T8" fmla="*/ 0 w 20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30">
                    <a:moveTo>
                      <a:pt x="0" y="14"/>
                    </a:moveTo>
                    <a:lnTo>
                      <a:pt x="207" y="30"/>
                    </a:lnTo>
                    <a:lnTo>
                      <a:pt x="208" y="15"/>
                    </a:lnTo>
                    <a:lnTo>
                      <a:pt x="1" y="0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9" name="iṩḻîḍê">
                <a:extLst>
                  <a:ext uri="{FF2B5EF4-FFF2-40B4-BE49-F238E27FC236}">
                    <a16:creationId xmlns:a16="http://schemas.microsoft.com/office/drawing/2014/main" id="{E45C7860-CA73-434F-87D0-65747BC82742}"/>
                  </a:ext>
                </a:extLst>
              </p:cNvPr>
              <p:cNvSpPr/>
              <p:nvPr/>
            </p:nvSpPr>
            <p:spPr bwMode="auto">
              <a:xfrm>
                <a:off x="1984" y="1167"/>
                <a:ext cx="208" cy="30"/>
              </a:xfrm>
              <a:custGeom>
                <a:avLst/>
                <a:gdLst>
                  <a:gd name="T0" fmla="*/ 0 w 208"/>
                  <a:gd name="T1" fmla="*/ 15 h 30"/>
                  <a:gd name="T2" fmla="*/ 206 w 208"/>
                  <a:gd name="T3" fmla="*/ 30 h 30"/>
                  <a:gd name="T4" fmla="*/ 208 w 208"/>
                  <a:gd name="T5" fmla="*/ 15 h 30"/>
                  <a:gd name="T6" fmla="*/ 0 w 208"/>
                  <a:gd name="T7" fmla="*/ 0 h 30"/>
                  <a:gd name="T8" fmla="*/ 0 w 208"/>
                  <a:gd name="T9" fmla="*/ 1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30">
                    <a:moveTo>
                      <a:pt x="0" y="15"/>
                    </a:moveTo>
                    <a:lnTo>
                      <a:pt x="206" y="30"/>
                    </a:lnTo>
                    <a:lnTo>
                      <a:pt x="208" y="15"/>
                    </a:lnTo>
                    <a:lnTo>
                      <a:pt x="0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0" name="ïSḻíḍe">
                <a:extLst>
                  <a:ext uri="{FF2B5EF4-FFF2-40B4-BE49-F238E27FC236}">
                    <a16:creationId xmlns:a16="http://schemas.microsoft.com/office/drawing/2014/main" id="{2385706B-ABD8-47D4-BF3B-ED8FE228C4E2}"/>
                  </a:ext>
                </a:extLst>
              </p:cNvPr>
              <p:cNvSpPr/>
              <p:nvPr/>
            </p:nvSpPr>
            <p:spPr bwMode="auto">
              <a:xfrm>
                <a:off x="1982" y="1189"/>
                <a:ext cx="208" cy="30"/>
              </a:xfrm>
              <a:custGeom>
                <a:avLst/>
                <a:gdLst>
                  <a:gd name="T0" fmla="*/ 0 w 208"/>
                  <a:gd name="T1" fmla="*/ 15 h 30"/>
                  <a:gd name="T2" fmla="*/ 207 w 208"/>
                  <a:gd name="T3" fmla="*/ 30 h 30"/>
                  <a:gd name="T4" fmla="*/ 208 w 208"/>
                  <a:gd name="T5" fmla="*/ 16 h 30"/>
                  <a:gd name="T6" fmla="*/ 1 w 208"/>
                  <a:gd name="T7" fmla="*/ 0 h 30"/>
                  <a:gd name="T8" fmla="*/ 0 w 208"/>
                  <a:gd name="T9" fmla="*/ 1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30">
                    <a:moveTo>
                      <a:pt x="0" y="15"/>
                    </a:moveTo>
                    <a:lnTo>
                      <a:pt x="207" y="30"/>
                    </a:lnTo>
                    <a:lnTo>
                      <a:pt x="208" y="16"/>
                    </a:lnTo>
                    <a:lnTo>
                      <a:pt x="1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1" name="iṧlide">
                <a:extLst>
                  <a:ext uri="{FF2B5EF4-FFF2-40B4-BE49-F238E27FC236}">
                    <a16:creationId xmlns:a16="http://schemas.microsoft.com/office/drawing/2014/main" id="{5AD5D4A2-D6D8-415F-B76F-288D03F2E03D}"/>
                  </a:ext>
                </a:extLst>
              </p:cNvPr>
              <p:cNvSpPr/>
              <p:nvPr/>
            </p:nvSpPr>
            <p:spPr bwMode="auto">
              <a:xfrm>
                <a:off x="1980" y="1211"/>
                <a:ext cx="208" cy="30"/>
              </a:xfrm>
              <a:custGeom>
                <a:avLst/>
                <a:gdLst>
                  <a:gd name="T0" fmla="*/ 0 w 208"/>
                  <a:gd name="T1" fmla="*/ 15 h 30"/>
                  <a:gd name="T2" fmla="*/ 207 w 208"/>
                  <a:gd name="T3" fmla="*/ 30 h 30"/>
                  <a:gd name="T4" fmla="*/ 208 w 208"/>
                  <a:gd name="T5" fmla="*/ 16 h 30"/>
                  <a:gd name="T6" fmla="*/ 1 w 208"/>
                  <a:gd name="T7" fmla="*/ 0 h 30"/>
                  <a:gd name="T8" fmla="*/ 0 w 208"/>
                  <a:gd name="T9" fmla="*/ 1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30">
                    <a:moveTo>
                      <a:pt x="0" y="15"/>
                    </a:moveTo>
                    <a:lnTo>
                      <a:pt x="207" y="30"/>
                    </a:lnTo>
                    <a:lnTo>
                      <a:pt x="208" y="16"/>
                    </a:lnTo>
                    <a:lnTo>
                      <a:pt x="1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2" name="î$ḻïḋê">
                <a:extLst>
                  <a:ext uri="{FF2B5EF4-FFF2-40B4-BE49-F238E27FC236}">
                    <a16:creationId xmlns:a16="http://schemas.microsoft.com/office/drawing/2014/main" id="{1D5BE817-7999-45E1-BEA0-7801A3C993DB}"/>
                  </a:ext>
                </a:extLst>
              </p:cNvPr>
              <p:cNvSpPr/>
              <p:nvPr/>
            </p:nvSpPr>
            <p:spPr bwMode="auto">
              <a:xfrm>
                <a:off x="1978" y="1234"/>
                <a:ext cx="208" cy="30"/>
              </a:xfrm>
              <a:custGeom>
                <a:avLst/>
                <a:gdLst>
                  <a:gd name="T0" fmla="*/ 0 w 208"/>
                  <a:gd name="T1" fmla="*/ 14 h 30"/>
                  <a:gd name="T2" fmla="*/ 207 w 208"/>
                  <a:gd name="T3" fmla="*/ 30 h 30"/>
                  <a:gd name="T4" fmla="*/ 208 w 208"/>
                  <a:gd name="T5" fmla="*/ 15 h 30"/>
                  <a:gd name="T6" fmla="*/ 2 w 208"/>
                  <a:gd name="T7" fmla="*/ 0 h 30"/>
                  <a:gd name="T8" fmla="*/ 0 w 20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30">
                    <a:moveTo>
                      <a:pt x="0" y="14"/>
                    </a:moveTo>
                    <a:lnTo>
                      <a:pt x="207" y="30"/>
                    </a:lnTo>
                    <a:lnTo>
                      <a:pt x="208" y="15"/>
                    </a:lnTo>
                    <a:lnTo>
                      <a:pt x="2" y="0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3" name="ïṡ1iḍe">
                <a:extLst>
                  <a:ext uri="{FF2B5EF4-FFF2-40B4-BE49-F238E27FC236}">
                    <a16:creationId xmlns:a16="http://schemas.microsoft.com/office/drawing/2014/main" id="{4C5C9B3C-C94C-4205-BD0F-B6A385B885D9}"/>
                  </a:ext>
                </a:extLst>
              </p:cNvPr>
              <p:cNvSpPr/>
              <p:nvPr/>
            </p:nvSpPr>
            <p:spPr bwMode="auto">
              <a:xfrm>
                <a:off x="1977" y="1256"/>
                <a:ext cx="208" cy="30"/>
              </a:xfrm>
              <a:custGeom>
                <a:avLst/>
                <a:gdLst>
                  <a:gd name="T0" fmla="*/ 0 w 208"/>
                  <a:gd name="T1" fmla="*/ 15 h 30"/>
                  <a:gd name="T2" fmla="*/ 207 w 208"/>
                  <a:gd name="T3" fmla="*/ 30 h 30"/>
                  <a:gd name="T4" fmla="*/ 208 w 208"/>
                  <a:gd name="T5" fmla="*/ 16 h 30"/>
                  <a:gd name="T6" fmla="*/ 1 w 208"/>
                  <a:gd name="T7" fmla="*/ 0 h 30"/>
                  <a:gd name="T8" fmla="*/ 0 w 208"/>
                  <a:gd name="T9" fmla="*/ 1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30">
                    <a:moveTo>
                      <a:pt x="0" y="15"/>
                    </a:moveTo>
                    <a:lnTo>
                      <a:pt x="207" y="30"/>
                    </a:lnTo>
                    <a:lnTo>
                      <a:pt x="208" y="16"/>
                    </a:lnTo>
                    <a:lnTo>
                      <a:pt x="1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4" name="íṧḷiḓè">
                <a:extLst>
                  <a:ext uri="{FF2B5EF4-FFF2-40B4-BE49-F238E27FC236}">
                    <a16:creationId xmlns:a16="http://schemas.microsoft.com/office/drawing/2014/main" id="{B9ECB3B2-9517-43AB-935A-2F7B59741DA0}"/>
                  </a:ext>
                </a:extLst>
              </p:cNvPr>
              <p:cNvSpPr/>
              <p:nvPr/>
            </p:nvSpPr>
            <p:spPr bwMode="auto">
              <a:xfrm>
                <a:off x="2169" y="1019"/>
                <a:ext cx="41" cy="36"/>
              </a:xfrm>
              <a:custGeom>
                <a:avLst/>
                <a:gdLst>
                  <a:gd name="T0" fmla="*/ 0 w 41"/>
                  <a:gd name="T1" fmla="*/ 33 h 36"/>
                  <a:gd name="T2" fmla="*/ 39 w 41"/>
                  <a:gd name="T3" fmla="*/ 36 h 36"/>
                  <a:gd name="T4" fmla="*/ 41 w 41"/>
                  <a:gd name="T5" fmla="*/ 4 h 36"/>
                  <a:gd name="T6" fmla="*/ 3 w 41"/>
                  <a:gd name="T7" fmla="*/ 0 h 36"/>
                  <a:gd name="T8" fmla="*/ 0 w 41"/>
                  <a:gd name="T9" fmla="*/ 3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36">
                    <a:moveTo>
                      <a:pt x="0" y="33"/>
                    </a:moveTo>
                    <a:lnTo>
                      <a:pt x="39" y="36"/>
                    </a:lnTo>
                    <a:lnTo>
                      <a:pt x="41" y="4"/>
                    </a:lnTo>
                    <a:lnTo>
                      <a:pt x="3" y="0"/>
                    </a:lnTo>
                    <a:lnTo>
                      <a:pt x="0" y="33"/>
                    </a:lnTo>
                    <a:close/>
                  </a:path>
                </a:pathLst>
              </a:custGeom>
              <a:solidFill>
                <a:srgbClr val="CFDD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5" name="iṥ1îḑê">
                <a:extLst>
                  <a:ext uri="{FF2B5EF4-FFF2-40B4-BE49-F238E27FC236}">
                    <a16:creationId xmlns:a16="http://schemas.microsoft.com/office/drawing/2014/main" id="{746F2B6E-3589-4B43-8B6B-2FD77C52BAF8}"/>
                  </a:ext>
                </a:extLst>
              </p:cNvPr>
              <p:cNvSpPr/>
              <p:nvPr/>
            </p:nvSpPr>
            <p:spPr bwMode="auto">
              <a:xfrm>
                <a:off x="2166" y="1067"/>
                <a:ext cx="40" cy="36"/>
              </a:xfrm>
              <a:custGeom>
                <a:avLst/>
                <a:gdLst>
                  <a:gd name="T0" fmla="*/ 0 w 40"/>
                  <a:gd name="T1" fmla="*/ 33 h 36"/>
                  <a:gd name="T2" fmla="*/ 38 w 40"/>
                  <a:gd name="T3" fmla="*/ 36 h 36"/>
                  <a:gd name="T4" fmla="*/ 40 w 40"/>
                  <a:gd name="T5" fmla="*/ 3 h 36"/>
                  <a:gd name="T6" fmla="*/ 3 w 40"/>
                  <a:gd name="T7" fmla="*/ 0 h 36"/>
                  <a:gd name="T8" fmla="*/ 0 w 40"/>
                  <a:gd name="T9" fmla="*/ 3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36">
                    <a:moveTo>
                      <a:pt x="0" y="33"/>
                    </a:moveTo>
                    <a:lnTo>
                      <a:pt x="38" y="36"/>
                    </a:lnTo>
                    <a:lnTo>
                      <a:pt x="40" y="3"/>
                    </a:lnTo>
                    <a:lnTo>
                      <a:pt x="3" y="0"/>
                    </a:lnTo>
                    <a:lnTo>
                      <a:pt x="0" y="33"/>
                    </a:lnTo>
                    <a:close/>
                  </a:path>
                </a:pathLst>
              </a:custGeom>
              <a:solidFill>
                <a:srgbClr val="F5C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6" name="îṩlíḓè">
                <a:extLst>
                  <a:ext uri="{FF2B5EF4-FFF2-40B4-BE49-F238E27FC236}">
                    <a16:creationId xmlns:a16="http://schemas.microsoft.com/office/drawing/2014/main" id="{EA09AA47-8502-44E7-BB80-9FAD20DF87C2}"/>
                  </a:ext>
                </a:extLst>
              </p:cNvPr>
              <p:cNvSpPr/>
              <p:nvPr/>
            </p:nvSpPr>
            <p:spPr bwMode="auto">
              <a:xfrm>
                <a:off x="2328" y="1042"/>
                <a:ext cx="45" cy="16"/>
              </a:xfrm>
              <a:custGeom>
                <a:avLst/>
                <a:gdLst>
                  <a:gd name="T0" fmla="*/ 0 w 45"/>
                  <a:gd name="T1" fmla="*/ 13 h 16"/>
                  <a:gd name="T2" fmla="*/ 45 w 45"/>
                  <a:gd name="T3" fmla="*/ 16 h 16"/>
                  <a:gd name="T4" fmla="*/ 45 w 45"/>
                  <a:gd name="T5" fmla="*/ 3 h 16"/>
                  <a:gd name="T6" fmla="*/ 1 w 45"/>
                  <a:gd name="T7" fmla="*/ 0 h 16"/>
                  <a:gd name="T8" fmla="*/ 0 w 45"/>
                  <a:gd name="T9" fmla="*/ 1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6">
                    <a:moveTo>
                      <a:pt x="0" y="13"/>
                    </a:moveTo>
                    <a:lnTo>
                      <a:pt x="45" y="16"/>
                    </a:lnTo>
                    <a:lnTo>
                      <a:pt x="45" y="3"/>
                    </a:lnTo>
                    <a:lnTo>
                      <a:pt x="1" y="0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CAC9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7" name="í$ľïďe">
                <a:extLst>
                  <a:ext uri="{FF2B5EF4-FFF2-40B4-BE49-F238E27FC236}">
                    <a16:creationId xmlns:a16="http://schemas.microsoft.com/office/drawing/2014/main" id="{0F882CBE-5B91-47B4-A858-0F9B9B76D463}"/>
                  </a:ext>
                </a:extLst>
              </p:cNvPr>
              <p:cNvSpPr/>
              <p:nvPr/>
            </p:nvSpPr>
            <p:spPr bwMode="auto">
              <a:xfrm>
                <a:off x="2324" y="1091"/>
                <a:ext cx="46" cy="16"/>
              </a:xfrm>
              <a:custGeom>
                <a:avLst/>
                <a:gdLst>
                  <a:gd name="T0" fmla="*/ 0 w 46"/>
                  <a:gd name="T1" fmla="*/ 12 h 16"/>
                  <a:gd name="T2" fmla="*/ 45 w 46"/>
                  <a:gd name="T3" fmla="*/ 16 h 16"/>
                  <a:gd name="T4" fmla="*/ 46 w 46"/>
                  <a:gd name="T5" fmla="*/ 3 h 16"/>
                  <a:gd name="T6" fmla="*/ 1 w 46"/>
                  <a:gd name="T7" fmla="*/ 0 h 16"/>
                  <a:gd name="T8" fmla="*/ 0 w 46"/>
                  <a:gd name="T9" fmla="*/ 1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16">
                    <a:moveTo>
                      <a:pt x="0" y="12"/>
                    </a:moveTo>
                    <a:lnTo>
                      <a:pt x="45" y="16"/>
                    </a:lnTo>
                    <a:lnTo>
                      <a:pt x="46" y="3"/>
                    </a:lnTo>
                    <a:lnTo>
                      <a:pt x="1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CAC9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8" name="iś1iḑe">
                <a:extLst>
                  <a:ext uri="{FF2B5EF4-FFF2-40B4-BE49-F238E27FC236}">
                    <a16:creationId xmlns:a16="http://schemas.microsoft.com/office/drawing/2014/main" id="{718B4649-AD35-41ED-A037-311135ECC7EC}"/>
                  </a:ext>
                </a:extLst>
              </p:cNvPr>
              <p:cNvSpPr/>
              <p:nvPr/>
            </p:nvSpPr>
            <p:spPr bwMode="auto">
              <a:xfrm>
                <a:off x="2109" y="1025"/>
                <a:ext cx="46" cy="17"/>
              </a:xfrm>
              <a:custGeom>
                <a:avLst/>
                <a:gdLst>
                  <a:gd name="T0" fmla="*/ 0 w 46"/>
                  <a:gd name="T1" fmla="*/ 14 h 17"/>
                  <a:gd name="T2" fmla="*/ 45 w 46"/>
                  <a:gd name="T3" fmla="*/ 17 h 17"/>
                  <a:gd name="T4" fmla="*/ 46 w 46"/>
                  <a:gd name="T5" fmla="*/ 4 h 17"/>
                  <a:gd name="T6" fmla="*/ 2 w 46"/>
                  <a:gd name="T7" fmla="*/ 0 h 17"/>
                  <a:gd name="T8" fmla="*/ 0 w 46"/>
                  <a:gd name="T9" fmla="*/ 1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17">
                    <a:moveTo>
                      <a:pt x="0" y="14"/>
                    </a:moveTo>
                    <a:lnTo>
                      <a:pt x="45" y="17"/>
                    </a:lnTo>
                    <a:lnTo>
                      <a:pt x="46" y="4"/>
                    </a:lnTo>
                    <a:lnTo>
                      <a:pt x="2" y="0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CAC9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9" name="ïŝļîdé">
                <a:extLst>
                  <a:ext uri="{FF2B5EF4-FFF2-40B4-BE49-F238E27FC236}">
                    <a16:creationId xmlns:a16="http://schemas.microsoft.com/office/drawing/2014/main" id="{D67E0DA1-FAC4-45AE-BEE2-990A77B5B7E6}"/>
                  </a:ext>
                </a:extLst>
              </p:cNvPr>
              <p:cNvSpPr/>
              <p:nvPr/>
            </p:nvSpPr>
            <p:spPr bwMode="auto">
              <a:xfrm>
                <a:off x="2106" y="1075"/>
                <a:ext cx="46" cy="15"/>
              </a:xfrm>
              <a:custGeom>
                <a:avLst/>
                <a:gdLst>
                  <a:gd name="T0" fmla="*/ 0 w 46"/>
                  <a:gd name="T1" fmla="*/ 12 h 15"/>
                  <a:gd name="T2" fmla="*/ 45 w 46"/>
                  <a:gd name="T3" fmla="*/ 15 h 15"/>
                  <a:gd name="T4" fmla="*/ 46 w 46"/>
                  <a:gd name="T5" fmla="*/ 3 h 15"/>
                  <a:gd name="T6" fmla="*/ 1 w 46"/>
                  <a:gd name="T7" fmla="*/ 0 h 15"/>
                  <a:gd name="T8" fmla="*/ 0 w 46"/>
                  <a:gd name="T9" fmla="*/ 1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15">
                    <a:moveTo>
                      <a:pt x="0" y="12"/>
                    </a:moveTo>
                    <a:lnTo>
                      <a:pt x="45" y="15"/>
                    </a:lnTo>
                    <a:lnTo>
                      <a:pt x="46" y="3"/>
                    </a:lnTo>
                    <a:lnTo>
                      <a:pt x="1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CAC9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0" name="íşḻïďè">
                <a:extLst>
                  <a:ext uri="{FF2B5EF4-FFF2-40B4-BE49-F238E27FC236}">
                    <a16:creationId xmlns:a16="http://schemas.microsoft.com/office/drawing/2014/main" id="{04468834-2767-4013-8339-60495C3C6E20}"/>
                  </a:ext>
                </a:extLst>
              </p:cNvPr>
              <p:cNvSpPr/>
              <p:nvPr/>
            </p:nvSpPr>
            <p:spPr bwMode="auto">
              <a:xfrm>
                <a:off x="2004" y="858"/>
                <a:ext cx="440" cy="48"/>
              </a:xfrm>
              <a:custGeom>
                <a:avLst/>
                <a:gdLst>
                  <a:gd name="T0" fmla="*/ 0 w 440"/>
                  <a:gd name="T1" fmla="*/ 15 h 48"/>
                  <a:gd name="T2" fmla="*/ 439 w 440"/>
                  <a:gd name="T3" fmla="*/ 48 h 48"/>
                  <a:gd name="T4" fmla="*/ 440 w 440"/>
                  <a:gd name="T5" fmla="*/ 33 h 48"/>
                  <a:gd name="T6" fmla="*/ 1 w 440"/>
                  <a:gd name="T7" fmla="*/ 0 h 48"/>
                  <a:gd name="T8" fmla="*/ 0 w 440"/>
                  <a:gd name="T9" fmla="*/ 15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0" h="48">
                    <a:moveTo>
                      <a:pt x="0" y="15"/>
                    </a:moveTo>
                    <a:lnTo>
                      <a:pt x="439" y="48"/>
                    </a:lnTo>
                    <a:lnTo>
                      <a:pt x="440" y="33"/>
                    </a:lnTo>
                    <a:lnTo>
                      <a:pt x="1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1" name="işḷiḋê">
                <a:extLst>
                  <a:ext uri="{FF2B5EF4-FFF2-40B4-BE49-F238E27FC236}">
                    <a16:creationId xmlns:a16="http://schemas.microsoft.com/office/drawing/2014/main" id="{128148F8-4F2B-4314-9F42-064B2F3C90C3}"/>
                  </a:ext>
                </a:extLst>
              </p:cNvPr>
              <p:cNvSpPr/>
              <p:nvPr/>
            </p:nvSpPr>
            <p:spPr bwMode="auto">
              <a:xfrm>
                <a:off x="2002" y="882"/>
                <a:ext cx="440" cy="47"/>
              </a:xfrm>
              <a:custGeom>
                <a:avLst/>
                <a:gdLst>
                  <a:gd name="T0" fmla="*/ 0 w 440"/>
                  <a:gd name="T1" fmla="*/ 14 h 47"/>
                  <a:gd name="T2" fmla="*/ 439 w 440"/>
                  <a:gd name="T3" fmla="*/ 47 h 47"/>
                  <a:gd name="T4" fmla="*/ 440 w 440"/>
                  <a:gd name="T5" fmla="*/ 32 h 47"/>
                  <a:gd name="T6" fmla="*/ 1 w 440"/>
                  <a:gd name="T7" fmla="*/ 0 h 47"/>
                  <a:gd name="T8" fmla="*/ 0 w 440"/>
                  <a:gd name="T9" fmla="*/ 1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0" h="47">
                    <a:moveTo>
                      <a:pt x="0" y="14"/>
                    </a:moveTo>
                    <a:lnTo>
                      <a:pt x="439" y="47"/>
                    </a:lnTo>
                    <a:lnTo>
                      <a:pt x="440" y="32"/>
                    </a:lnTo>
                    <a:lnTo>
                      <a:pt x="1" y="0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2" name="îṣļîḓe">
                <a:extLst>
                  <a:ext uri="{FF2B5EF4-FFF2-40B4-BE49-F238E27FC236}">
                    <a16:creationId xmlns:a16="http://schemas.microsoft.com/office/drawing/2014/main" id="{084BE374-1C7F-45DC-AF7D-FFAEA229F80F}"/>
                  </a:ext>
                </a:extLst>
              </p:cNvPr>
              <p:cNvSpPr/>
              <p:nvPr/>
            </p:nvSpPr>
            <p:spPr bwMode="auto">
              <a:xfrm>
                <a:off x="2001" y="905"/>
                <a:ext cx="439" cy="47"/>
              </a:xfrm>
              <a:custGeom>
                <a:avLst/>
                <a:gdLst>
                  <a:gd name="T0" fmla="*/ 0 w 439"/>
                  <a:gd name="T1" fmla="*/ 14 h 47"/>
                  <a:gd name="T2" fmla="*/ 439 w 439"/>
                  <a:gd name="T3" fmla="*/ 47 h 47"/>
                  <a:gd name="T4" fmla="*/ 439 w 439"/>
                  <a:gd name="T5" fmla="*/ 33 h 47"/>
                  <a:gd name="T6" fmla="*/ 0 w 439"/>
                  <a:gd name="T7" fmla="*/ 0 h 47"/>
                  <a:gd name="T8" fmla="*/ 0 w 439"/>
                  <a:gd name="T9" fmla="*/ 1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9" h="47">
                    <a:moveTo>
                      <a:pt x="0" y="14"/>
                    </a:moveTo>
                    <a:lnTo>
                      <a:pt x="439" y="47"/>
                    </a:lnTo>
                    <a:lnTo>
                      <a:pt x="439" y="33"/>
                    </a:lnTo>
                    <a:lnTo>
                      <a:pt x="0" y="0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3" name="ïṩḷîdé">
                <a:extLst>
                  <a:ext uri="{FF2B5EF4-FFF2-40B4-BE49-F238E27FC236}">
                    <a16:creationId xmlns:a16="http://schemas.microsoft.com/office/drawing/2014/main" id="{9206DD05-1A56-4EBD-A211-5D9326A24F63}"/>
                  </a:ext>
                </a:extLst>
              </p:cNvPr>
              <p:cNvSpPr/>
              <p:nvPr/>
            </p:nvSpPr>
            <p:spPr bwMode="auto">
              <a:xfrm>
                <a:off x="1999" y="928"/>
                <a:ext cx="440" cy="48"/>
              </a:xfrm>
              <a:custGeom>
                <a:avLst/>
                <a:gdLst>
                  <a:gd name="T0" fmla="*/ 0 w 440"/>
                  <a:gd name="T1" fmla="*/ 15 h 48"/>
                  <a:gd name="T2" fmla="*/ 439 w 440"/>
                  <a:gd name="T3" fmla="*/ 48 h 48"/>
                  <a:gd name="T4" fmla="*/ 440 w 440"/>
                  <a:gd name="T5" fmla="*/ 33 h 48"/>
                  <a:gd name="T6" fmla="*/ 1 w 440"/>
                  <a:gd name="T7" fmla="*/ 0 h 48"/>
                  <a:gd name="T8" fmla="*/ 0 w 440"/>
                  <a:gd name="T9" fmla="*/ 15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0" h="48">
                    <a:moveTo>
                      <a:pt x="0" y="15"/>
                    </a:moveTo>
                    <a:lnTo>
                      <a:pt x="439" y="48"/>
                    </a:lnTo>
                    <a:lnTo>
                      <a:pt x="440" y="33"/>
                    </a:lnTo>
                    <a:lnTo>
                      <a:pt x="1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4" name="išḻïďê">
                <a:extLst>
                  <a:ext uri="{FF2B5EF4-FFF2-40B4-BE49-F238E27FC236}">
                    <a16:creationId xmlns:a16="http://schemas.microsoft.com/office/drawing/2014/main" id="{D47EE480-3E32-490A-8A7D-6C682FED870D}"/>
                  </a:ext>
                </a:extLst>
              </p:cNvPr>
              <p:cNvSpPr/>
              <p:nvPr/>
            </p:nvSpPr>
            <p:spPr bwMode="auto">
              <a:xfrm>
                <a:off x="1997" y="952"/>
                <a:ext cx="440" cy="47"/>
              </a:xfrm>
              <a:custGeom>
                <a:avLst/>
                <a:gdLst>
                  <a:gd name="T0" fmla="*/ 0 w 440"/>
                  <a:gd name="T1" fmla="*/ 14 h 47"/>
                  <a:gd name="T2" fmla="*/ 439 w 440"/>
                  <a:gd name="T3" fmla="*/ 47 h 47"/>
                  <a:gd name="T4" fmla="*/ 440 w 440"/>
                  <a:gd name="T5" fmla="*/ 32 h 47"/>
                  <a:gd name="T6" fmla="*/ 1 w 440"/>
                  <a:gd name="T7" fmla="*/ 0 h 47"/>
                  <a:gd name="T8" fmla="*/ 0 w 440"/>
                  <a:gd name="T9" fmla="*/ 1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0" h="47">
                    <a:moveTo>
                      <a:pt x="0" y="14"/>
                    </a:moveTo>
                    <a:lnTo>
                      <a:pt x="439" y="47"/>
                    </a:lnTo>
                    <a:lnTo>
                      <a:pt x="440" y="32"/>
                    </a:lnTo>
                    <a:lnTo>
                      <a:pt x="1" y="0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5" name="išľîdê">
                <a:extLst>
                  <a:ext uri="{FF2B5EF4-FFF2-40B4-BE49-F238E27FC236}">
                    <a16:creationId xmlns:a16="http://schemas.microsoft.com/office/drawing/2014/main" id="{E991B5FD-51FD-46E4-BBBF-BF5D6BC51521}"/>
                  </a:ext>
                </a:extLst>
              </p:cNvPr>
              <p:cNvSpPr/>
              <p:nvPr/>
            </p:nvSpPr>
            <p:spPr bwMode="auto">
              <a:xfrm>
                <a:off x="1995" y="975"/>
                <a:ext cx="440" cy="47"/>
              </a:xfrm>
              <a:custGeom>
                <a:avLst/>
                <a:gdLst>
                  <a:gd name="T0" fmla="*/ 0 w 440"/>
                  <a:gd name="T1" fmla="*/ 14 h 47"/>
                  <a:gd name="T2" fmla="*/ 439 w 440"/>
                  <a:gd name="T3" fmla="*/ 47 h 47"/>
                  <a:gd name="T4" fmla="*/ 440 w 440"/>
                  <a:gd name="T5" fmla="*/ 33 h 47"/>
                  <a:gd name="T6" fmla="*/ 1 w 440"/>
                  <a:gd name="T7" fmla="*/ 0 h 47"/>
                  <a:gd name="T8" fmla="*/ 0 w 440"/>
                  <a:gd name="T9" fmla="*/ 1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0" h="47">
                    <a:moveTo>
                      <a:pt x="0" y="14"/>
                    </a:moveTo>
                    <a:lnTo>
                      <a:pt x="439" y="47"/>
                    </a:lnTo>
                    <a:lnTo>
                      <a:pt x="440" y="33"/>
                    </a:lnTo>
                    <a:lnTo>
                      <a:pt x="1" y="0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6" name="íṩlïďê">
                <a:extLst>
                  <a:ext uri="{FF2B5EF4-FFF2-40B4-BE49-F238E27FC236}">
                    <a16:creationId xmlns:a16="http://schemas.microsoft.com/office/drawing/2014/main" id="{894C4CCA-3730-43FC-AD3C-6E16A5A650A8}"/>
                  </a:ext>
                </a:extLst>
              </p:cNvPr>
              <p:cNvSpPr/>
              <p:nvPr/>
            </p:nvSpPr>
            <p:spPr bwMode="auto">
              <a:xfrm>
                <a:off x="2043" y="760"/>
                <a:ext cx="368" cy="42"/>
              </a:xfrm>
              <a:custGeom>
                <a:avLst/>
                <a:gdLst>
                  <a:gd name="T0" fmla="*/ 0 w 368"/>
                  <a:gd name="T1" fmla="*/ 14 h 42"/>
                  <a:gd name="T2" fmla="*/ 367 w 368"/>
                  <a:gd name="T3" fmla="*/ 42 h 42"/>
                  <a:gd name="T4" fmla="*/ 368 w 368"/>
                  <a:gd name="T5" fmla="*/ 28 h 42"/>
                  <a:gd name="T6" fmla="*/ 1 w 368"/>
                  <a:gd name="T7" fmla="*/ 0 h 42"/>
                  <a:gd name="T8" fmla="*/ 0 w 368"/>
                  <a:gd name="T9" fmla="*/ 1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8" h="42">
                    <a:moveTo>
                      <a:pt x="0" y="14"/>
                    </a:moveTo>
                    <a:lnTo>
                      <a:pt x="367" y="42"/>
                    </a:lnTo>
                    <a:lnTo>
                      <a:pt x="368" y="28"/>
                    </a:lnTo>
                    <a:lnTo>
                      <a:pt x="1" y="0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7" name="íş1íḑe">
                <a:extLst>
                  <a:ext uri="{FF2B5EF4-FFF2-40B4-BE49-F238E27FC236}">
                    <a16:creationId xmlns:a16="http://schemas.microsoft.com/office/drawing/2014/main" id="{81E522C9-A0FB-4C91-9941-4B4E6DBF17D3}"/>
                  </a:ext>
                </a:extLst>
              </p:cNvPr>
              <p:cNvSpPr/>
              <p:nvPr/>
            </p:nvSpPr>
            <p:spPr bwMode="auto">
              <a:xfrm>
                <a:off x="2041" y="782"/>
                <a:ext cx="368" cy="42"/>
              </a:xfrm>
              <a:custGeom>
                <a:avLst/>
                <a:gdLst>
                  <a:gd name="T0" fmla="*/ 0 w 368"/>
                  <a:gd name="T1" fmla="*/ 15 h 42"/>
                  <a:gd name="T2" fmla="*/ 367 w 368"/>
                  <a:gd name="T3" fmla="*/ 42 h 42"/>
                  <a:gd name="T4" fmla="*/ 368 w 368"/>
                  <a:gd name="T5" fmla="*/ 28 h 42"/>
                  <a:gd name="T6" fmla="*/ 1 w 368"/>
                  <a:gd name="T7" fmla="*/ 0 h 42"/>
                  <a:gd name="T8" fmla="*/ 0 w 368"/>
                  <a:gd name="T9" fmla="*/ 15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8" h="42">
                    <a:moveTo>
                      <a:pt x="0" y="15"/>
                    </a:moveTo>
                    <a:lnTo>
                      <a:pt x="367" y="42"/>
                    </a:lnTo>
                    <a:lnTo>
                      <a:pt x="368" y="28"/>
                    </a:lnTo>
                    <a:lnTo>
                      <a:pt x="1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8" name="î$ḻíďé">
                <a:extLst>
                  <a:ext uri="{FF2B5EF4-FFF2-40B4-BE49-F238E27FC236}">
                    <a16:creationId xmlns:a16="http://schemas.microsoft.com/office/drawing/2014/main" id="{6D4B03E2-3C9F-4E3C-8A3D-2D932D686961}"/>
                  </a:ext>
                </a:extLst>
              </p:cNvPr>
              <p:cNvSpPr/>
              <p:nvPr/>
            </p:nvSpPr>
            <p:spPr bwMode="auto">
              <a:xfrm>
                <a:off x="2040" y="804"/>
                <a:ext cx="367" cy="43"/>
              </a:xfrm>
              <a:custGeom>
                <a:avLst/>
                <a:gdLst>
                  <a:gd name="T0" fmla="*/ 0 w 367"/>
                  <a:gd name="T1" fmla="*/ 15 h 43"/>
                  <a:gd name="T2" fmla="*/ 366 w 367"/>
                  <a:gd name="T3" fmla="*/ 43 h 43"/>
                  <a:gd name="T4" fmla="*/ 367 w 367"/>
                  <a:gd name="T5" fmla="*/ 29 h 43"/>
                  <a:gd name="T6" fmla="*/ 1 w 367"/>
                  <a:gd name="T7" fmla="*/ 0 h 43"/>
                  <a:gd name="T8" fmla="*/ 0 w 367"/>
                  <a:gd name="T9" fmla="*/ 1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7" h="43">
                    <a:moveTo>
                      <a:pt x="0" y="15"/>
                    </a:moveTo>
                    <a:lnTo>
                      <a:pt x="366" y="43"/>
                    </a:lnTo>
                    <a:lnTo>
                      <a:pt x="367" y="29"/>
                    </a:lnTo>
                    <a:lnTo>
                      <a:pt x="1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9" name="ïŝḻíḓe">
                <a:extLst>
                  <a:ext uri="{FF2B5EF4-FFF2-40B4-BE49-F238E27FC236}">
                    <a16:creationId xmlns:a16="http://schemas.microsoft.com/office/drawing/2014/main" id="{25CF8F65-7E34-4F63-AFCE-46811485A86F}"/>
                  </a:ext>
                </a:extLst>
              </p:cNvPr>
              <p:cNvSpPr/>
              <p:nvPr/>
            </p:nvSpPr>
            <p:spPr bwMode="auto">
              <a:xfrm>
                <a:off x="2038" y="827"/>
                <a:ext cx="368" cy="42"/>
              </a:xfrm>
              <a:custGeom>
                <a:avLst/>
                <a:gdLst>
                  <a:gd name="T0" fmla="*/ 0 w 368"/>
                  <a:gd name="T1" fmla="*/ 14 h 42"/>
                  <a:gd name="T2" fmla="*/ 367 w 368"/>
                  <a:gd name="T3" fmla="*/ 42 h 42"/>
                  <a:gd name="T4" fmla="*/ 368 w 368"/>
                  <a:gd name="T5" fmla="*/ 28 h 42"/>
                  <a:gd name="T6" fmla="*/ 1 w 368"/>
                  <a:gd name="T7" fmla="*/ 0 h 42"/>
                  <a:gd name="T8" fmla="*/ 0 w 368"/>
                  <a:gd name="T9" fmla="*/ 1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8" h="42">
                    <a:moveTo>
                      <a:pt x="0" y="14"/>
                    </a:moveTo>
                    <a:lnTo>
                      <a:pt x="367" y="42"/>
                    </a:lnTo>
                    <a:lnTo>
                      <a:pt x="368" y="28"/>
                    </a:lnTo>
                    <a:lnTo>
                      <a:pt x="1" y="0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0" name="î$1ïdè">
                <a:extLst>
                  <a:ext uri="{FF2B5EF4-FFF2-40B4-BE49-F238E27FC236}">
                    <a16:creationId xmlns:a16="http://schemas.microsoft.com/office/drawing/2014/main" id="{1B43B9CD-C37B-49BC-A114-DED49F064757}"/>
                  </a:ext>
                </a:extLst>
              </p:cNvPr>
              <p:cNvSpPr/>
              <p:nvPr/>
            </p:nvSpPr>
            <p:spPr bwMode="auto">
              <a:xfrm>
                <a:off x="2020" y="684"/>
                <a:ext cx="440" cy="47"/>
              </a:xfrm>
              <a:custGeom>
                <a:avLst/>
                <a:gdLst>
                  <a:gd name="T0" fmla="*/ 0 w 440"/>
                  <a:gd name="T1" fmla="*/ 14 h 47"/>
                  <a:gd name="T2" fmla="*/ 438 w 440"/>
                  <a:gd name="T3" fmla="*/ 47 h 47"/>
                  <a:gd name="T4" fmla="*/ 440 w 440"/>
                  <a:gd name="T5" fmla="*/ 33 h 47"/>
                  <a:gd name="T6" fmla="*/ 1 w 440"/>
                  <a:gd name="T7" fmla="*/ 0 h 47"/>
                  <a:gd name="T8" fmla="*/ 0 w 440"/>
                  <a:gd name="T9" fmla="*/ 1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0" h="47">
                    <a:moveTo>
                      <a:pt x="0" y="14"/>
                    </a:moveTo>
                    <a:lnTo>
                      <a:pt x="438" y="47"/>
                    </a:lnTo>
                    <a:lnTo>
                      <a:pt x="440" y="33"/>
                    </a:lnTo>
                    <a:lnTo>
                      <a:pt x="1" y="0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1" name="íSļîdè">
                <a:extLst>
                  <a:ext uri="{FF2B5EF4-FFF2-40B4-BE49-F238E27FC236}">
                    <a16:creationId xmlns:a16="http://schemas.microsoft.com/office/drawing/2014/main" id="{A4CF0FC7-753A-4596-831E-E42CC42011A5}"/>
                  </a:ext>
                </a:extLst>
              </p:cNvPr>
              <p:cNvSpPr/>
              <p:nvPr/>
            </p:nvSpPr>
            <p:spPr bwMode="auto">
              <a:xfrm>
                <a:off x="2018" y="707"/>
                <a:ext cx="440" cy="48"/>
              </a:xfrm>
              <a:custGeom>
                <a:avLst/>
                <a:gdLst>
                  <a:gd name="T0" fmla="*/ 0 w 440"/>
                  <a:gd name="T1" fmla="*/ 14 h 48"/>
                  <a:gd name="T2" fmla="*/ 439 w 440"/>
                  <a:gd name="T3" fmla="*/ 48 h 48"/>
                  <a:gd name="T4" fmla="*/ 440 w 440"/>
                  <a:gd name="T5" fmla="*/ 33 h 48"/>
                  <a:gd name="T6" fmla="*/ 1 w 440"/>
                  <a:gd name="T7" fmla="*/ 0 h 48"/>
                  <a:gd name="T8" fmla="*/ 0 w 440"/>
                  <a:gd name="T9" fmla="*/ 14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0" h="48">
                    <a:moveTo>
                      <a:pt x="0" y="14"/>
                    </a:moveTo>
                    <a:lnTo>
                      <a:pt x="439" y="48"/>
                    </a:lnTo>
                    <a:lnTo>
                      <a:pt x="440" y="33"/>
                    </a:lnTo>
                    <a:lnTo>
                      <a:pt x="1" y="0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2" name="ïşļïḋe">
                <a:extLst>
                  <a:ext uri="{FF2B5EF4-FFF2-40B4-BE49-F238E27FC236}">
                    <a16:creationId xmlns:a16="http://schemas.microsoft.com/office/drawing/2014/main" id="{25A1E791-CC16-4427-8FBE-AB6CE0DDCE0D}"/>
                  </a:ext>
                </a:extLst>
              </p:cNvPr>
              <p:cNvSpPr/>
              <p:nvPr/>
            </p:nvSpPr>
            <p:spPr bwMode="auto">
              <a:xfrm>
                <a:off x="2232" y="1845"/>
                <a:ext cx="151" cy="97"/>
              </a:xfrm>
              <a:custGeom>
                <a:avLst/>
                <a:gdLst>
                  <a:gd name="T0" fmla="*/ 0 w 151"/>
                  <a:gd name="T1" fmla="*/ 10 h 97"/>
                  <a:gd name="T2" fmla="*/ 145 w 151"/>
                  <a:gd name="T3" fmla="*/ 97 h 97"/>
                  <a:gd name="T4" fmla="*/ 151 w 151"/>
                  <a:gd name="T5" fmla="*/ 87 h 97"/>
                  <a:gd name="T6" fmla="*/ 7 w 151"/>
                  <a:gd name="T7" fmla="*/ 0 h 97"/>
                  <a:gd name="T8" fmla="*/ 0 w 151"/>
                  <a:gd name="T9" fmla="*/ 1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1" h="97">
                    <a:moveTo>
                      <a:pt x="0" y="10"/>
                    </a:moveTo>
                    <a:lnTo>
                      <a:pt x="145" y="97"/>
                    </a:lnTo>
                    <a:lnTo>
                      <a:pt x="151" y="87"/>
                    </a:lnTo>
                    <a:lnTo>
                      <a:pt x="7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3" name="íşlïḋé">
                <a:extLst>
                  <a:ext uri="{FF2B5EF4-FFF2-40B4-BE49-F238E27FC236}">
                    <a16:creationId xmlns:a16="http://schemas.microsoft.com/office/drawing/2014/main" id="{70EB3D8F-843D-440B-A83E-C8F6DBB1B480}"/>
                  </a:ext>
                </a:extLst>
              </p:cNvPr>
              <p:cNvSpPr/>
              <p:nvPr/>
            </p:nvSpPr>
            <p:spPr bwMode="auto">
              <a:xfrm>
                <a:off x="2223" y="1860"/>
                <a:ext cx="150" cy="98"/>
              </a:xfrm>
              <a:custGeom>
                <a:avLst/>
                <a:gdLst>
                  <a:gd name="T0" fmla="*/ 0 w 150"/>
                  <a:gd name="T1" fmla="*/ 10 h 98"/>
                  <a:gd name="T2" fmla="*/ 144 w 150"/>
                  <a:gd name="T3" fmla="*/ 98 h 98"/>
                  <a:gd name="T4" fmla="*/ 150 w 150"/>
                  <a:gd name="T5" fmla="*/ 87 h 98"/>
                  <a:gd name="T6" fmla="*/ 6 w 150"/>
                  <a:gd name="T7" fmla="*/ 0 h 98"/>
                  <a:gd name="T8" fmla="*/ 0 w 150"/>
                  <a:gd name="T9" fmla="*/ 1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98">
                    <a:moveTo>
                      <a:pt x="0" y="10"/>
                    </a:moveTo>
                    <a:lnTo>
                      <a:pt x="144" y="98"/>
                    </a:lnTo>
                    <a:lnTo>
                      <a:pt x="150" y="87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4" name="ïŝḻïḓè">
                <a:extLst>
                  <a:ext uri="{FF2B5EF4-FFF2-40B4-BE49-F238E27FC236}">
                    <a16:creationId xmlns:a16="http://schemas.microsoft.com/office/drawing/2014/main" id="{1D4684B5-24D3-4047-8624-A7A6FE3B62A2}"/>
                  </a:ext>
                </a:extLst>
              </p:cNvPr>
              <p:cNvSpPr/>
              <p:nvPr/>
            </p:nvSpPr>
            <p:spPr bwMode="auto">
              <a:xfrm>
                <a:off x="2214" y="1876"/>
                <a:ext cx="150" cy="97"/>
              </a:xfrm>
              <a:custGeom>
                <a:avLst/>
                <a:gdLst>
                  <a:gd name="T0" fmla="*/ 0 w 150"/>
                  <a:gd name="T1" fmla="*/ 10 h 97"/>
                  <a:gd name="T2" fmla="*/ 144 w 150"/>
                  <a:gd name="T3" fmla="*/ 97 h 97"/>
                  <a:gd name="T4" fmla="*/ 150 w 150"/>
                  <a:gd name="T5" fmla="*/ 87 h 97"/>
                  <a:gd name="T6" fmla="*/ 6 w 150"/>
                  <a:gd name="T7" fmla="*/ 0 h 97"/>
                  <a:gd name="T8" fmla="*/ 0 w 150"/>
                  <a:gd name="T9" fmla="*/ 1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97">
                    <a:moveTo>
                      <a:pt x="0" y="10"/>
                    </a:moveTo>
                    <a:lnTo>
                      <a:pt x="144" y="97"/>
                    </a:lnTo>
                    <a:lnTo>
                      <a:pt x="150" y="87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5" name="ïsļiḍé">
                <a:extLst>
                  <a:ext uri="{FF2B5EF4-FFF2-40B4-BE49-F238E27FC236}">
                    <a16:creationId xmlns:a16="http://schemas.microsoft.com/office/drawing/2014/main" id="{3E5241FC-96DB-4134-9501-F49C78AC68B2}"/>
                  </a:ext>
                </a:extLst>
              </p:cNvPr>
              <p:cNvSpPr/>
              <p:nvPr/>
            </p:nvSpPr>
            <p:spPr bwMode="auto">
              <a:xfrm>
                <a:off x="2204" y="1891"/>
                <a:ext cx="151" cy="98"/>
              </a:xfrm>
              <a:custGeom>
                <a:avLst/>
                <a:gdLst>
                  <a:gd name="T0" fmla="*/ 0 w 151"/>
                  <a:gd name="T1" fmla="*/ 10 h 98"/>
                  <a:gd name="T2" fmla="*/ 145 w 151"/>
                  <a:gd name="T3" fmla="*/ 98 h 98"/>
                  <a:gd name="T4" fmla="*/ 151 w 151"/>
                  <a:gd name="T5" fmla="*/ 88 h 98"/>
                  <a:gd name="T6" fmla="*/ 6 w 151"/>
                  <a:gd name="T7" fmla="*/ 0 h 98"/>
                  <a:gd name="T8" fmla="*/ 0 w 151"/>
                  <a:gd name="T9" fmla="*/ 1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1" h="98">
                    <a:moveTo>
                      <a:pt x="0" y="10"/>
                    </a:moveTo>
                    <a:lnTo>
                      <a:pt x="145" y="98"/>
                    </a:lnTo>
                    <a:lnTo>
                      <a:pt x="151" y="88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6" name="ïṩḻîďé">
                <a:extLst>
                  <a:ext uri="{FF2B5EF4-FFF2-40B4-BE49-F238E27FC236}">
                    <a16:creationId xmlns:a16="http://schemas.microsoft.com/office/drawing/2014/main" id="{501471CA-2C3A-4674-8B7E-CF45957AC096}"/>
                  </a:ext>
                </a:extLst>
              </p:cNvPr>
              <p:cNvSpPr/>
              <p:nvPr/>
            </p:nvSpPr>
            <p:spPr bwMode="auto">
              <a:xfrm>
                <a:off x="2195" y="1907"/>
                <a:ext cx="150" cy="97"/>
              </a:xfrm>
              <a:custGeom>
                <a:avLst/>
                <a:gdLst>
                  <a:gd name="T0" fmla="*/ 0 w 150"/>
                  <a:gd name="T1" fmla="*/ 10 h 97"/>
                  <a:gd name="T2" fmla="*/ 144 w 150"/>
                  <a:gd name="T3" fmla="*/ 97 h 97"/>
                  <a:gd name="T4" fmla="*/ 150 w 150"/>
                  <a:gd name="T5" fmla="*/ 87 h 97"/>
                  <a:gd name="T6" fmla="*/ 6 w 150"/>
                  <a:gd name="T7" fmla="*/ 0 h 97"/>
                  <a:gd name="T8" fmla="*/ 0 w 150"/>
                  <a:gd name="T9" fmla="*/ 1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97">
                    <a:moveTo>
                      <a:pt x="0" y="10"/>
                    </a:moveTo>
                    <a:lnTo>
                      <a:pt x="144" y="97"/>
                    </a:lnTo>
                    <a:lnTo>
                      <a:pt x="150" y="87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7" name="îš1îḍê">
                <a:extLst>
                  <a:ext uri="{FF2B5EF4-FFF2-40B4-BE49-F238E27FC236}">
                    <a16:creationId xmlns:a16="http://schemas.microsoft.com/office/drawing/2014/main" id="{C427BB60-0928-4496-B02B-1F75BF697D22}"/>
                  </a:ext>
                </a:extLst>
              </p:cNvPr>
              <p:cNvSpPr/>
              <p:nvPr/>
            </p:nvSpPr>
            <p:spPr bwMode="auto">
              <a:xfrm>
                <a:off x="2185" y="1923"/>
                <a:ext cx="151" cy="97"/>
              </a:xfrm>
              <a:custGeom>
                <a:avLst/>
                <a:gdLst>
                  <a:gd name="T0" fmla="*/ 0 w 151"/>
                  <a:gd name="T1" fmla="*/ 10 h 97"/>
                  <a:gd name="T2" fmla="*/ 145 w 151"/>
                  <a:gd name="T3" fmla="*/ 97 h 97"/>
                  <a:gd name="T4" fmla="*/ 151 w 151"/>
                  <a:gd name="T5" fmla="*/ 87 h 97"/>
                  <a:gd name="T6" fmla="*/ 7 w 151"/>
                  <a:gd name="T7" fmla="*/ 0 h 97"/>
                  <a:gd name="T8" fmla="*/ 0 w 151"/>
                  <a:gd name="T9" fmla="*/ 1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1" h="97">
                    <a:moveTo>
                      <a:pt x="0" y="10"/>
                    </a:moveTo>
                    <a:lnTo>
                      <a:pt x="145" y="97"/>
                    </a:lnTo>
                    <a:lnTo>
                      <a:pt x="151" y="87"/>
                    </a:lnTo>
                    <a:lnTo>
                      <a:pt x="7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8" name="işľïďê">
                <a:extLst>
                  <a:ext uri="{FF2B5EF4-FFF2-40B4-BE49-F238E27FC236}">
                    <a16:creationId xmlns:a16="http://schemas.microsoft.com/office/drawing/2014/main" id="{AAC0BDF5-B221-41A2-8926-00DC257F6FEA}"/>
                  </a:ext>
                </a:extLst>
              </p:cNvPr>
              <p:cNvSpPr/>
              <p:nvPr/>
            </p:nvSpPr>
            <p:spPr bwMode="auto">
              <a:xfrm>
                <a:off x="2176" y="1938"/>
                <a:ext cx="150" cy="98"/>
              </a:xfrm>
              <a:custGeom>
                <a:avLst/>
                <a:gdLst>
                  <a:gd name="T0" fmla="*/ 0 w 150"/>
                  <a:gd name="T1" fmla="*/ 10 h 98"/>
                  <a:gd name="T2" fmla="*/ 144 w 150"/>
                  <a:gd name="T3" fmla="*/ 98 h 98"/>
                  <a:gd name="T4" fmla="*/ 150 w 150"/>
                  <a:gd name="T5" fmla="*/ 87 h 98"/>
                  <a:gd name="T6" fmla="*/ 6 w 150"/>
                  <a:gd name="T7" fmla="*/ 0 h 98"/>
                  <a:gd name="T8" fmla="*/ 0 w 150"/>
                  <a:gd name="T9" fmla="*/ 1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98">
                    <a:moveTo>
                      <a:pt x="0" y="10"/>
                    </a:moveTo>
                    <a:lnTo>
                      <a:pt x="144" y="98"/>
                    </a:lnTo>
                    <a:lnTo>
                      <a:pt x="150" y="87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9" name="ïŝḻíďè">
                <a:extLst>
                  <a:ext uri="{FF2B5EF4-FFF2-40B4-BE49-F238E27FC236}">
                    <a16:creationId xmlns:a16="http://schemas.microsoft.com/office/drawing/2014/main" id="{B571BB52-CE0D-4F30-832E-52B2E4148E5C}"/>
                  </a:ext>
                </a:extLst>
              </p:cNvPr>
              <p:cNvSpPr/>
              <p:nvPr/>
            </p:nvSpPr>
            <p:spPr bwMode="auto">
              <a:xfrm>
                <a:off x="2166" y="1953"/>
                <a:ext cx="151" cy="98"/>
              </a:xfrm>
              <a:custGeom>
                <a:avLst/>
                <a:gdLst>
                  <a:gd name="T0" fmla="*/ 0 w 151"/>
                  <a:gd name="T1" fmla="*/ 10 h 98"/>
                  <a:gd name="T2" fmla="*/ 145 w 151"/>
                  <a:gd name="T3" fmla="*/ 98 h 98"/>
                  <a:gd name="T4" fmla="*/ 151 w 151"/>
                  <a:gd name="T5" fmla="*/ 88 h 98"/>
                  <a:gd name="T6" fmla="*/ 6 w 151"/>
                  <a:gd name="T7" fmla="*/ 0 h 98"/>
                  <a:gd name="T8" fmla="*/ 0 w 151"/>
                  <a:gd name="T9" fmla="*/ 1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1" h="98">
                    <a:moveTo>
                      <a:pt x="0" y="10"/>
                    </a:moveTo>
                    <a:lnTo>
                      <a:pt x="145" y="98"/>
                    </a:lnTo>
                    <a:lnTo>
                      <a:pt x="151" y="88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0" name="íṣliḓe">
                <a:extLst>
                  <a:ext uri="{FF2B5EF4-FFF2-40B4-BE49-F238E27FC236}">
                    <a16:creationId xmlns:a16="http://schemas.microsoft.com/office/drawing/2014/main" id="{28E57C8A-FBB2-406C-83A0-90640FE57962}"/>
                  </a:ext>
                </a:extLst>
              </p:cNvPr>
              <p:cNvSpPr/>
              <p:nvPr/>
            </p:nvSpPr>
            <p:spPr bwMode="auto">
              <a:xfrm>
                <a:off x="2073" y="1748"/>
                <a:ext cx="150" cy="97"/>
              </a:xfrm>
              <a:custGeom>
                <a:avLst/>
                <a:gdLst>
                  <a:gd name="T0" fmla="*/ 0 w 150"/>
                  <a:gd name="T1" fmla="*/ 10 h 97"/>
                  <a:gd name="T2" fmla="*/ 144 w 150"/>
                  <a:gd name="T3" fmla="*/ 97 h 97"/>
                  <a:gd name="T4" fmla="*/ 150 w 150"/>
                  <a:gd name="T5" fmla="*/ 87 h 97"/>
                  <a:gd name="T6" fmla="*/ 6 w 150"/>
                  <a:gd name="T7" fmla="*/ 0 h 97"/>
                  <a:gd name="T8" fmla="*/ 0 w 150"/>
                  <a:gd name="T9" fmla="*/ 1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97">
                    <a:moveTo>
                      <a:pt x="0" y="10"/>
                    </a:moveTo>
                    <a:lnTo>
                      <a:pt x="144" y="97"/>
                    </a:lnTo>
                    <a:lnTo>
                      <a:pt x="150" y="87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1" name="îṧļïďê">
                <a:extLst>
                  <a:ext uri="{FF2B5EF4-FFF2-40B4-BE49-F238E27FC236}">
                    <a16:creationId xmlns:a16="http://schemas.microsoft.com/office/drawing/2014/main" id="{3D22678D-7ABE-4CD1-96CE-C9D0AF12124D}"/>
                  </a:ext>
                </a:extLst>
              </p:cNvPr>
              <p:cNvSpPr/>
              <p:nvPr/>
            </p:nvSpPr>
            <p:spPr bwMode="auto">
              <a:xfrm>
                <a:off x="2063" y="1764"/>
                <a:ext cx="151" cy="97"/>
              </a:xfrm>
              <a:custGeom>
                <a:avLst/>
                <a:gdLst>
                  <a:gd name="T0" fmla="*/ 0 w 151"/>
                  <a:gd name="T1" fmla="*/ 10 h 97"/>
                  <a:gd name="T2" fmla="*/ 145 w 151"/>
                  <a:gd name="T3" fmla="*/ 97 h 97"/>
                  <a:gd name="T4" fmla="*/ 151 w 151"/>
                  <a:gd name="T5" fmla="*/ 87 h 97"/>
                  <a:gd name="T6" fmla="*/ 6 w 151"/>
                  <a:gd name="T7" fmla="*/ 0 h 97"/>
                  <a:gd name="T8" fmla="*/ 0 w 151"/>
                  <a:gd name="T9" fmla="*/ 1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1" h="97">
                    <a:moveTo>
                      <a:pt x="0" y="10"/>
                    </a:moveTo>
                    <a:lnTo>
                      <a:pt x="145" y="97"/>
                    </a:lnTo>
                    <a:lnTo>
                      <a:pt x="151" y="87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2" name="iṧ1îḍè">
                <a:extLst>
                  <a:ext uri="{FF2B5EF4-FFF2-40B4-BE49-F238E27FC236}">
                    <a16:creationId xmlns:a16="http://schemas.microsoft.com/office/drawing/2014/main" id="{50F82011-4165-41C2-8972-365B7B5333E2}"/>
                  </a:ext>
                </a:extLst>
              </p:cNvPr>
              <p:cNvSpPr/>
              <p:nvPr/>
            </p:nvSpPr>
            <p:spPr bwMode="auto">
              <a:xfrm>
                <a:off x="2054" y="1779"/>
                <a:ext cx="150" cy="97"/>
              </a:xfrm>
              <a:custGeom>
                <a:avLst/>
                <a:gdLst>
                  <a:gd name="T0" fmla="*/ 0 w 150"/>
                  <a:gd name="T1" fmla="*/ 10 h 97"/>
                  <a:gd name="T2" fmla="*/ 144 w 150"/>
                  <a:gd name="T3" fmla="*/ 97 h 97"/>
                  <a:gd name="T4" fmla="*/ 150 w 150"/>
                  <a:gd name="T5" fmla="*/ 87 h 97"/>
                  <a:gd name="T6" fmla="*/ 6 w 150"/>
                  <a:gd name="T7" fmla="*/ 0 h 97"/>
                  <a:gd name="T8" fmla="*/ 0 w 150"/>
                  <a:gd name="T9" fmla="*/ 1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97">
                    <a:moveTo>
                      <a:pt x="0" y="10"/>
                    </a:moveTo>
                    <a:lnTo>
                      <a:pt x="144" y="97"/>
                    </a:lnTo>
                    <a:lnTo>
                      <a:pt x="150" y="87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3" name="îṡliḓê">
                <a:extLst>
                  <a:ext uri="{FF2B5EF4-FFF2-40B4-BE49-F238E27FC236}">
                    <a16:creationId xmlns:a16="http://schemas.microsoft.com/office/drawing/2014/main" id="{7B408C46-F126-449D-A477-250F222F0672}"/>
                  </a:ext>
                </a:extLst>
              </p:cNvPr>
              <p:cNvSpPr/>
              <p:nvPr/>
            </p:nvSpPr>
            <p:spPr bwMode="auto">
              <a:xfrm>
                <a:off x="2045" y="1794"/>
                <a:ext cx="150" cy="98"/>
              </a:xfrm>
              <a:custGeom>
                <a:avLst/>
                <a:gdLst>
                  <a:gd name="T0" fmla="*/ 0 w 150"/>
                  <a:gd name="T1" fmla="*/ 10 h 98"/>
                  <a:gd name="T2" fmla="*/ 144 w 150"/>
                  <a:gd name="T3" fmla="*/ 98 h 98"/>
                  <a:gd name="T4" fmla="*/ 150 w 150"/>
                  <a:gd name="T5" fmla="*/ 88 h 98"/>
                  <a:gd name="T6" fmla="*/ 6 w 150"/>
                  <a:gd name="T7" fmla="*/ 0 h 98"/>
                  <a:gd name="T8" fmla="*/ 0 w 150"/>
                  <a:gd name="T9" fmla="*/ 1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98">
                    <a:moveTo>
                      <a:pt x="0" y="10"/>
                    </a:moveTo>
                    <a:lnTo>
                      <a:pt x="144" y="98"/>
                    </a:lnTo>
                    <a:lnTo>
                      <a:pt x="150" y="88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4" name="ïSlïḍé">
                <a:extLst>
                  <a:ext uri="{FF2B5EF4-FFF2-40B4-BE49-F238E27FC236}">
                    <a16:creationId xmlns:a16="http://schemas.microsoft.com/office/drawing/2014/main" id="{F94331ED-EEBA-47B0-88E4-3B0E18A4A8AE}"/>
                  </a:ext>
                </a:extLst>
              </p:cNvPr>
              <p:cNvSpPr/>
              <p:nvPr/>
            </p:nvSpPr>
            <p:spPr bwMode="auto">
              <a:xfrm>
                <a:off x="2035" y="1810"/>
                <a:ext cx="150" cy="97"/>
              </a:xfrm>
              <a:custGeom>
                <a:avLst/>
                <a:gdLst>
                  <a:gd name="T0" fmla="*/ 0 w 150"/>
                  <a:gd name="T1" fmla="*/ 10 h 97"/>
                  <a:gd name="T2" fmla="*/ 144 w 150"/>
                  <a:gd name="T3" fmla="*/ 97 h 97"/>
                  <a:gd name="T4" fmla="*/ 150 w 150"/>
                  <a:gd name="T5" fmla="*/ 87 h 97"/>
                  <a:gd name="T6" fmla="*/ 6 w 150"/>
                  <a:gd name="T7" fmla="*/ 0 h 97"/>
                  <a:gd name="T8" fmla="*/ 0 w 150"/>
                  <a:gd name="T9" fmla="*/ 1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97">
                    <a:moveTo>
                      <a:pt x="0" y="10"/>
                    </a:moveTo>
                    <a:lnTo>
                      <a:pt x="144" y="97"/>
                    </a:lnTo>
                    <a:lnTo>
                      <a:pt x="150" y="87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5" name="ïṩľîḋe">
                <a:extLst>
                  <a:ext uri="{FF2B5EF4-FFF2-40B4-BE49-F238E27FC236}">
                    <a16:creationId xmlns:a16="http://schemas.microsoft.com/office/drawing/2014/main" id="{BF8EEF5C-A683-4C6D-8D6A-217A811491B1}"/>
                  </a:ext>
                </a:extLst>
              </p:cNvPr>
              <p:cNvSpPr/>
              <p:nvPr/>
            </p:nvSpPr>
            <p:spPr bwMode="auto">
              <a:xfrm>
                <a:off x="2025" y="1826"/>
                <a:ext cx="151" cy="97"/>
              </a:xfrm>
              <a:custGeom>
                <a:avLst/>
                <a:gdLst>
                  <a:gd name="T0" fmla="*/ 0 w 151"/>
                  <a:gd name="T1" fmla="*/ 10 h 97"/>
                  <a:gd name="T2" fmla="*/ 145 w 151"/>
                  <a:gd name="T3" fmla="*/ 97 h 97"/>
                  <a:gd name="T4" fmla="*/ 151 w 151"/>
                  <a:gd name="T5" fmla="*/ 87 h 97"/>
                  <a:gd name="T6" fmla="*/ 6 w 151"/>
                  <a:gd name="T7" fmla="*/ 0 h 97"/>
                  <a:gd name="T8" fmla="*/ 0 w 151"/>
                  <a:gd name="T9" fmla="*/ 1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1" h="97">
                    <a:moveTo>
                      <a:pt x="0" y="10"/>
                    </a:moveTo>
                    <a:lnTo>
                      <a:pt x="145" y="97"/>
                    </a:lnTo>
                    <a:lnTo>
                      <a:pt x="151" y="87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6" name="íś1iḓé">
                <a:extLst>
                  <a:ext uri="{FF2B5EF4-FFF2-40B4-BE49-F238E27FC236}">
                    <a16:creationId xmlns:a16="http://schemas.microsoft.com/office/drawing/2014/main" id="{7A10D534-2CDA-4451-975D-4319A99106E9}"/>
                  </a:ext>
                </a:extLst>
              </p:cNvPr>
              <p:cNvSpPr/>
              <p:nvPr/>
            </p:nvSpPr>
            <p:spPr bwMode="auto">
              <a:xfrm>
                <a:off x="2016" y="1841"/>
                <a:ext cx="150" cy="98"/>
              </a:xfrm>
              <a:custGeom>
                <a:avLst/>
                <a:gdLst>
                  <a:gd name="T0" fmla="*/ 0 w 150"/>
                  <a:gd name="T1" fmla="*/ 10 h 98"/>
                  <a:gd name="T2" fmla="*/ 144 w 150"/>
                  <a:gd name="T3" fmla="*/ 98 h 98"/>
                  <a:gd name="T4" fmla="*/ 150 w 150"/>
                  <a:gd name="T5" fmla="*/ 88 h 98"/>
                  <a:gd name="T6" fmla="*/ 6 w 150"/>
                  <a:gd name="T7" fmla="*/ 0 h 98"/>
                  <a:gd name="T8" fmla="*/ 0 w 150"/>
                  <a:gd name="T9" fmla="*/ 1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98">
                    <a:moveTo>
                      <a:pt x="0" y="10"/>
                    </a:moveTo>
                    <a:lnTo>
                      <a:pt x="144" y="98"/>
                    </a:lnTo>
                    <a:lnTo>
                      <a:pt x="150" y="88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7" name="ísḻîḓe">
                <a:extLst>
                  <a:ext uri="{FF2B5EF4-FFF2-40B4-BE49-F238E27FC236}">
                    <a16:creationId xmlns:a16="http://schemas.microsoft.com/office/drawing/2014/main" id="{E2FEDC7D-B02E-4B9B-B30C-F9F9F3FBB265}"/>
                  </a:ext>
                </a:extLst>
              </p:cNvPr>
              <p:cNvSpPr/>
              <p:nvPr/>
            </p:nvSpPr>
            <p:spPr bwMode="auto">
              <a:xfrm>
                <a:off x="2007" y="1857"/>
                <a:ext cx="150" cy="97"/>
              </a:xfrm>
              <a:custGeom>
                <a:avLst/>
                <a:gdLst>
                  <a:gd name="T0" fmla="*/ 0 w 150"/>
                  <a:gd name="T1" fmla="*/ 10 h 97"/>
                  <a:gd name="T2" fmla="*/ 144 w 150"/>
                  <a:gd name="T3" fmla="*/ 97 h 97"/>
                  <a:gd name="T4" fmla="*/ 150 w 150"/>
                  <a:gd name="T5" fmla="*/ 87 h 97"/>
                  <a:gd name="T6" fmla="*/ 6 w 150"/>
                  <a:gd name="T7" fmla="*/ 0 h 97"/>
                  <a:gd name="T8" fmla="*/ 0 w 150"/>
                  <a:gd name="T9" fmla="*/ 1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97">
                    <a:moveTo>
                      <a:pt x="0" y="10"/>
                    </a:moveTo>
                    <a:lnTo>
                      <a:pt x="144" y="97"/>
                    </a:lnTo>
                    <a:lnTo>
                      <a:pt x="150" y="87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8" name="ïsľîḓé">
                <a:extLst>
                  <a:ext uri="{FF2B5EF4-FFF2-40B4-BE49-F238E27FC236}">
                    <a16:creationId xmlns:a16="http://schemas.microsoft.com/office/drawing/2014/main" id="{FE9B3C9F-678C-4D6C-9D08-8164E2D0DEB7}"/>
                  </a:ext>
                </a:extLst>
              </p:cNvPr>
              <p:cNvSpPr/>
              <p:nvPr/>
            </p:nvSpPr>
            <p:spPr bwMode="auto">
              <a:xfrm>
                <a:off x="2227" y="1757"/>
                <a:ext cx="40" cy="39"/>
              </a:xfrm>
              <a:custGeom>
                <a:avLst/>
                <a:gdLst>
                  <a:gd name="T0" fmla="*/ 0 w 40"/>
                  <a:gd name="T1" fmla="*/ 23 h 39"/>
                  <a:gd name="T2" fmla="*/ 26 w 40"/>
                  <a:gd name="T3" fmla="*/ 39 h 39"/>
                  <a:gd name="T4" fmla="*/ 40 w 40"/>
                  <a:gd name="T5" fmla="*/ 16 h 39"/>
                  <a:gd name="T6" fmla="*/ 14 w 40"/>
                  <a:gd name="T7" fmla="*/ 0 h 39"/>
                  <a:gd name="T8" fmla="*/ 0 w 40"/>
                  <a:gd name="T9" fmla="*/ 23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39">
                    <a:moveTo>
                      <a:pt x="0" y="23"/>
                    </a:moveTo>
                    <a:lnTo>
                      <a:pt x="26" y="39"/>
                    </a:lnTo>
                    <a:lnTo>
                      <a:pt x="40" y="16"/>
                    </a:lnTo>
                    <a:lnTo>
                      <a:pt x="14" y="0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rgbClr val="CFDD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9" name="iśḻíḋé">
                <a:extLst>
                  <a:ext uri="{FF2B5EF4-FFF2-40B4-BE49-F238E27FC236}">
                    <a16:creationId xmlns:a16="http://schemas.microsoft.com/office/drawing/2014/main" id="{C31CDB44-7D9F-4E8A-8E67-A8C85C5098BD}"/>
                  </a:ext>
                </a:extLst>
              </p:cNvPr>
              <p:cNvSpPr/>
              <p:nvPr/>
            </p:nvSpPr>
            <p:spPr bwMode="auto">
              <a:xfrm>
                <a:off x="2206" y="1790"/>
                <a:ext cx="41" cy="39"/>
              </a:xfrm>
              <a:custGeom>
                <a:avLst/>
                <a:gdLst>
                  <a:gd name="T0" fmla="*/ 0 w 41"/>
                  <a:gd name="T1" fmla="*/ 23 h 39"/>
                  <a:gd name="T2" fmla="*/ 27 w 41"/>
                  <a:gd name="T3" fmla="*/ 39 h 39"/>
                  <a:gd name="T4" fmla="*/ 41 w 41"/>
                  <a:gd name="T5" fmla="*/ 16 h 39"/>
                  <a:gd name="T6" fmla="*/ 14 w 41"/>
                  <a:gd name="T7" fmla="*/ 0 h 39"/>
                  <a:gd name="T8" fmla="*/ 0 w 41"/>
                  <a:gd name="T9" fmla="*/ 23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39">
                    <a:moveTo>
                      <a:pt x="0" y="23"/>
                    </a:moveTo>
                    <a:lnTo>
                      <a:pt x="27" y="39"/>
                    </a:lnTo>
                    <a:lnTo>
                      <a:pt x="41" y="16"/>
                    </a:lnTo>
                    <a:lnTo>
                      <a:pt x="14" y="0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rgbClr val="F5C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0" name="ïşľïḋé">
                <a:extLst>
                  <a:ext uri="{FF2B5EF4-FFF2-40B4-BE49-F238E27FC236}">
                    <a16:creationId xmlns:a16="http://schemas.microsoft.com/office/drawing/2014/main" id="{64A61963-7EA6-43DF-A520-A8A075CAA84A}"/>
                  </a:ext>
                </a:extLst>
              </p:cNvPr>
              <p:cNvSpPr/>
              <p:nvPr/>
            </p:nvSpPr>
            <p:spPr bwMode="auto">
              <a:xfrm>
                <a:off x="2340" y="1830"/>
                <a:ext cx="37" cy="29"/>
              </a:xfrm>
              <a:custGeom>
                <a:avLst/>
                <a:gdLst>
                  <a:gd name="T0" fmla="*/ 0 w 37"/>
                  <a:gd name="T1" fmla="*/ 10 h 29"/>
                  <a:gd name="T2" fmla="*/ 32 w 37"/>
                  <a:gd name="T3" fmla="*/ 29 h 29"/>
                  <a:gd name="T4" fmla="*/ 37 w 37"/>
                  <a:gd name="T5" fmla="*/ 19 h 29"/>
                  <a:gd name="T6" fmla="*/ 6 w 37"/>
                  <a:gd name="T7" fmla="*/ 0 h 29"/>
                  <a:gd name="T8" fmla="*/ 0 w 37"/>
                  <a:gd name="T9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9">
                    <a:moveTo>
                      <a:pt x="0" y="10"/>
                    </a:moveTo>
                    <a:lnTo>
                      <a:pt x="32" y="29"/>
                    </a:lnTo>
                    <a:lnTo>
                      <a:pt x="37" y="19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AC9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1" name="íṩļïḍe">
                <a:extLst>
                  <a:ext uri="{FF2B5EF4-FFF2-40B4-BE49-F238E27FC236}">
                    <a16:creationId xmlns:a16="http://schemas.microsoft.com/office/drawing/2014/main" id="{73855241-397A-4C0E-B974-12E9E326515B}"/>
                  </a:ext>
                </a:extLst>
              </p:cNvPr>
              <p:cNvSpPr/>
              <p:nvPr/>
            </p:nvSpPr>
            <p:spPr bwMode="auto">
              <a:xfrm>
                <a:off x="2320" y="1865"/>
                <a:ext cx="36" cy="27"/>
              </a:xfrm>
              <a:custGeom>
                <a:avLst/>
                <a:gdLst>
                  <a:gd name="T0" fmla="*/ 0 w 36"/>
                  <a:gd name="T1" fmla="*/ 8 h 27"/>
                  <a:gd name="T2" fmla="*/ 31 w 36"/>
                  <a:gd name="T3" fmla="*/ 27 h 27"/>
                  <a:gd name="T4" fmla="*/ 36 w 36"/>
                  <a:gd name="T5" fmla="*/ 18 h 27"/>
                  <a:gd name="T6" fmla="*/ 5 w 36"/>
                  <a:gd name="T7" fmla="*/ 0 h 27"/>
                  <a:gd name="T8" fmla="*/ 0 w 36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27">
                    <a:moveTo>
                      <a:pt x="0" y="8"/>
                    </a:moveTo>
                    <a:lnTo>
                      <a:pt x="31" y="27"/>
                    </a:lnTo>
                    <a:lnTo>
                      <a:pt x="36" y="18"/>
                    </a:lnTo>
                    <a:lnTo>
                      <a:pt x="5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AC9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2" name="íṣļîḓé">
                <a:extLst>
                  <a:ext uri="{FF2B5EF4-FFF2-40B4-BE49-F238E27FC236}">
                    <a16:creationId xmlns:a16="http://schemas.microsoft.com/office/drawing/2014/main" id="{7C40D366-7CC1-4E86-9BB1-008C4C438383}"/>
                  </a:ext>
                </a:extLst>
              </p:cNvPr>
              <p:cNvSpPr/>
              <p:nvPr/>
            </p:nvSpPr>
            <p:spPr bwMode="auto">
              <a:xfrm>
                <a:off x="2188" y="1738"/>
                <a:ext cx="37" cy="28"/>
              </a:xfrm>
              <a:custGeom>
                <a:avLst/>
                <a:gdLst>
                  <a:gd name="T0" fmla="*/ 0 w 37"/>
                  <a:gd name="T1" fmla="*/ 10 h 28"/>
                  <a:gd name="T2" fmla="*/ 31 w 37"/>
                  <a:gd name="T3" fmla="*/ 28 h 28"/>
                  <a:gd name="T4" fmla="*/ 37 w 37"/>
                  <a:gd name="T5" fmla="*/ 19 h 28"/>
                  <a:gd name="T6" fmla="*/ 6 w 37"/>
                  <a:gd name="T7" fmla="*/ 0 h 28"/>
                  <a:gd name="T8" fmla="*/ 0 w 37"/>
                  <a:gd name="T9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8">
                    <a:moveTo>
                      <a:pt x="0" y="10"/>
                    </a:moveTo>
                    <a:lnTo>
                      <a:pt x="31" y="28"/>
                    </a:lnTo>
                    <a:lnTo>
                      <a:pt x="37" y="19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CAC9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3" name="ïṡliďe">
                <a:extLst>
                  <a:ext uri="{FF2B5EF4-FFF2-40B4-BE49-F238E27FC236}">
                    <a16:creationId xmlns:a16="http://schemas.microsoft.com/office/drawing/2014/main" id="{3B480EEC-8032-4AA7-933E-574974DC46CA}"/>
                  </a:ext>
                </a:extLst>
              </p:cNvPr>
              <p:cNvSpPr/>
              <p:nvPr/>
            </p:nvSpPr>
            <p:spPr bwMode="auto">
              <a:xfrm>
                <a:off x="2168" y="1773"/>
                <a:ext cx="36" cy="27"/>
              </a:xfrm>
              <a:custGeom>
                <a:avLst/>
                <a:gdLst>
                  <a:gd name="T0" fmla="*/ 0 w 36"/>
                  <a:gd name="T1" fmla="*/ 8 h 27"/>
                  <a:gd name="T2" fmla="*/ 31 w 36"/>
                  <a:gd name="T3" fmla="*/ 27 h 27"/>
                  <a:gd name="T4" fmla="*/ 36 w 36"/>
                  <a:gd name="T5" fmla="*/ 18 h 27"/>
                  <a:gd name="T6" fmla="*/ 5 w 36"/>
                  <a:gd name="T7" fmla="*/ 0 h 27"/>
                  <a:gd name="T8" fmla="*/ 0 w 36"/>
                  <a:gd name="T9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27">
                    <a:moveTo>
                      <a:pt x="0" y="8"/>
                    </a:moveTo>
                    <a:lnTo>
                      <a:pt x="31" y="27"/>
                    </a:lnTo>
                    <a:lnTo>
                      <a:pt x="36" y="18"/>
                    </a:lnTo>
                    <a:lnTo>
                      <a:pt x="5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AC9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4" name="í$ļïḑê">
                <a:extLst>
                  <a:ext uri="{FF2B5EF4-FFF2-40B4-BE49-F238E27FC236}">
                    <a16:creationId xmlns:a16="http://schemas.microsoft.com/office/drawing/2014/main" id="{4F1BFB26-A890-4CF7-AF62-702758C00750}"/>
                  </a:ext>
                </a:extLst>
              </p:cNvPr>
              <p:cNvSpPr/>
              <p:nvPr/>
            </p:nvSpPr>
            <p:spPr bwMode="auto">
              <a:xfrm>
                <a:off x="2173" y="1579"/>
                <a:ext cx="312" cy="195"/>
              </a:xfrm>
              <a:custGeom>
                <a:avLst/>
                <a:gdLst>
                  <a:gd name="T0" fmla="*/ 0 w 312"/>
                  <a:gd name="T1" fmla="*/ 10 h 195"/>
                  <a:gd name="T2" fmla="*/ 306 w 312"/>
                  <a:gd name="T3" fmla="*/ 195 h 195"/>
                  <a:gd name="T4" fmla="*/ 312 w 312"/>
                  <a:gd name="T5" fmla="*/ 185 h 195"/>
                  <a:gd name="T6" fmla="*/ 6 w 312"/>
                  <a:gd name="T7" fmla="*/ 0 h 195"/>
                  <a:gd name="T8" fmla="*/ 0 w 312"/>
                  <a:gd name="T9" fmla="*/ 10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2" h="195">
                    <a:moveTo>
                      <a:pt x="0" y="10"/>
                    </a:moveTo>
                    <a:lnTo>
                      <a:pt x="306" y="195"/>
                    </a:lnTo>
                    <a:lnTo>
                      <a:pt x="312" y="185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5" name="íş1íḋê">
                <a:extLst>
                  <a:ext uri="{FF2B5EF4-FFF2-40B4-BE49-F238E27FC236}">
                    <a16:creationId xmlns:a16="http://schemas.microsoft.com/office/drawing/2014/main" id="{B645ACC4-4968-4D72-B768-36EE68086CE3}"/>
                  </a:ext>
                </a:extLst>
              </p:cNvPr>
              <p:cNvSpPr/>
              <p:nvPr/>
            </p:nvSpPr>
            <p:spPr bwMode="auto">
              <a:xfrm>
                <a:off x="2163" y="1595"/>
                <a:ext cx="312" cy="195"/>
              </a:xfrm>
              <a:custGeom>
                <a:avLst/>
                <a:gdLst>
                  <a:gd name="T0" fmla="*/ 0 w 312"/>
                  <a:gd name="T1" fmla="*/ 10 h 195"/>
                  <a:gd name="T2" fmla="*/ 306 w 312"/>
                  <a:gd name="T3" fmla="*/ 195 h 195"/>
                  <a:gd name="T4" fmla="*/ 312 w 312"/>
                  <a:gd name="T5" fmla="*/ 185 h 195"/>
                  <a:gd name="T6" fmla="*/ 6 w 312"/>
                  <a:gd name="T7" fmla="*/ 0 h 195"/>
                  <a:gd name="T8" fmla="*/ 0 w 312"/>
                  <a:gd name="T9" fmla="*/ 10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2" h="195">
                    <a:moveTo>
                      <a:pt x="0" y="10"/>
                    </a:moveTo>
                    <a:lnTo>
                      <a:pt x="306" y="195"/>
                    </a:lnTo>
                    <a:lnTo>
                      <a:pt x="312" y="185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6" name="íṥḻíḋè">
                <a:extLst>
                  <a:ext uri="{FF2B5EF4-FFF2-40B4-BE49-F238E27FC236}">
                    <a16:creationId xmlns:a16="http://schemas.microsoft.com/office/drawing/2014/main" id="{46FA0609-18D2-49B1-8F23-EE46239EEF7F}"/>
                  </a:ext>
                </a:extLst>
              </p:cNvPr>
              <p:cNvSpPr/>
              <p:nvPr/>
            </p:nvSpPr>
            <p:spPr bwMode="auto">
              <a:xfrm>
                <a:off x="2153" y="1611"/>
                <a:ext cx="312" cy="195"/>
              </a:xfrm>
              <a:custGeom>
                <a:avLst/>
                <a:gdLst>
                  <a:gd name="T0" fmla="*/ 0 w 312"/>
                  <a:gd name="T1" fmla="*/ 10 h 195"/>
                  <a:gd name="T2" fmla="*/ 306 w 312"/>
                  <a:gd name="T3" fmla="*/ 195 h 195"/>
                  <a:gd name="T4" fmla="*/ 312 w 312"/>
                  <a:gd name="T5" fmla="*/ 185 h 195"/>
                  <a:gd name="T6" fmla="*/ 6 w 312"/>
                  <a:gd name="T7" fmla="*/ 0 h 195"/>
                  <a:gd name="T8" fmla="*/ 0 w 312"/>
                  <a:gd name="T9" fmla="*/ 10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2" h="195">
                    <a:moveTo>
                      <a:pt x="0" y="10"/>
                    </a:moveTo>
                    <a:lnTo>
                      <a:pt x="306" y="195"/>
                    </a:lnTo>
                    <a:lnTo>
                      <a:pt x="312" y="185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7" name="îšḷíḋe">
                <a:extLst>
                  <a:ext uri="{FF2B5EF4-FFF2-40B4-BE49-F238E27FC236}">
                    <a16:creationId xmlns:a16="http://schemas.microsoft.com/office/drawing/2014/main" id="{4593C381-BA9C-4298-82CD-B5B8A46B69BA}"/>
                  </a:ext>
                </a:extLst>
              </p:cNvPr>
              <p:cNvSpPr/>
              <p:nvPr/>
            </p:nvSpPr>
            <p:spPr bwMode="auto">
              <a:xfrm>
                <a:off x="2144" y="1627"/>
                <a:ext cx="312" cy="196"/>
              </a:xfrm>
              <a:custGeom>
                <a:avLst/>
                <a:gdLst>
                  <a:gd name="T0" fmla="*/ 0 w 312"/>
                  <a:gd name="T1" fmla="*/ 10 h 196"/>
                  <a:gd name="T2" fmla="*/ 306 w 312"/>
                  <a:gd name="T3" fmla="*/ 196 h 196"/>
                  <a:gd name="T4" fmla="*/ 312 w 312"/>
                  <a:gd name="T5" fmla="*/ 185 h 196"/>
                  <a:gd name="T6" fmla="*/ 6 w 312"/>
                  <a:gd name="T7" fmla="*/ 0 h 196"/>
                  <a:gd name="T8" fmla="*/ 0 w 312"/>
                  <a:gd name="T9" fmla="*/ 10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2" h="196">
                    <a:moveTo>
                      <a:pt x="0" y="10"/>
                    </a:moveTo>
                    <a:lnTo>
                      <a:pt x="306" y="196"/>
                    </a:lnTo>
                    <a:lnTo>
                      <a:pt x="312" y="185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8" name="ïṥļiḑê">
                <a:extLst>
                  <a:ext uri="{FF2B5EF4-FFF2-40B4-BE49-F238E27FC236}">
                    <a16:creationId xmlns:a16="http://schemas.microsoft.com/office/drawing/2014/main" id="{13D50F6A-A6A8-4FAD-8F60-D9161E7085F3}"/>
                  </a:ext>
                </a:extLst>
              </p:cNvPr>
              <p:cNvSpPr/>
              <p:nvPr/>
            </p:nvSpPr>
            <p:spPr bwMode="auto">
              <a:xfrm>
                <a:off x="2134" y="1643"/>
                <a:ext cx="312" cy="196"/>
              </a:xfrm>
              <a:custGeom>
                <a:avLst/>
                <a:gdLst>
                  <a:gd name="T0" fmla="*/ 0 w 312"/>
                  <a:gd name="T1" fmla="*/ 10 h 196"/>
                  <a:gd name="T2" fmla="*/ 306 w 312"/>
                  <a:gd name="T3" fmla="*/ 196 h 196"/>
                  <a:gd name="T4" fmla="*/ 312 w 312"/>
                  <a:gd name="T5" fmla="*/ 186 h 196"/>
                  <a:gd name="T6" fmla="*/ 6 w 312"/>
                  <a:gd name="T7" fmla="*/ 0 h 196"/>
                  <a:gd name="T8" fmla="*/ 0 w 312"/>
                  <a:gd name="T9" fmla="*/ 10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2" h="196">
                    <a:moveTo>
                      <a:pt x="0" y="10"/>
                    </a:moveTo>
                    <a:lnTo>
                      <a:pt x="306" y="196"/>
                    </a:lnTo>
                    <a:lnTo>
                      <a:pt x="312" y="186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9" name="íŝḻiḑê">
                <a:extLst>
                  <a:ext uri="{FF2B5EF4-FFF2-40B4-BE49-F238E27FC236}">
                    <a16:creationId xmlns:a16="http://schemas.microsoft.com/office/drawing/2014/main" id="{8CAB2375-B599-4DC1-B3A2-D566A3B41B1D}"/>
                  </a:ext>
                </a:extLst>
              </p:cNvPr>
              <p:cNvSpPr/>
              <p:nvPr/>
            </p:nvSpPr>
            <p:spPr bwMode="auto">
              <a:xfrm>
                <a:off x="2124" y="1660"/>
                <a:ext cx="312" cy="195"/>
              </a:xfrm>
              <a:custGeom>
                <a:avLst/>
                <a:gdLst>
                  <a:gd name="T0" fmla="*/ 0 w 312"/>
                  <a:gd name="T1" fmla="*/ 10 h 195"/>
                  <a:gd name="T2" fmla="*/ 306 w 312"/>
                  <a:gd name="T3" fmla="*/ 195 h 195"/>
                  <a:gd name="T4" fmla="*/ 312 w 312"/>
                  <a:gd name="T5" fmla="*/ 185 h 195"/>
                  <a:gd name="T6" fmla="*/ 6 w 312"/>
                  <a:gd name="T7" fmla="*/ 0 h 195"/>
                  <a:gd name="T8" fmla="*/ 0 w 312"/>
                  <a:gd name="T9" fmla="*/ 10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2" h="195">
                    <a:moveTo>
                      <a:pt x="0" y="10"/>
                    </a:moveTo>
                    <a:lnTo>
                      <a:pt x="306" y="195"/>
                    </a:lnTo>
                    <a:lnTo>
                      <a:pt x="312" y="185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0" name="ïṡḻîḑè">
                <a:extLst>
                  <a:ext uri="{FF2B5EF4-FFF2-40B4-BE49-F238E27FC236}">
                    <a16:creationId xmlns:a16="http://schemas.microsoft.com/office/drawing/2014/main" id="{13ADD062-D365-4B57-8200-F12D88A9AF01}"/>
                  </a:ext>
                </a:extLst>
              </p:cNvPr>
              <p:cNvSpPr/>
              <p:nvPr/>
            </p:nvSpPr>
            <p:spPr bwMode="auto">
              <a:xfrm>
                <a:off x="2238" y="1521"/>
                <a:ext cx="261" cy="166"/>
              </a:xfrm>
              <a:custGeom>
                <a:avLst/>
                <a:gdLst>
                  <a:gd name="T0" fmla="*/ 0 w 261"/>
                  <a:gd name="T1" fmla="*/ 11 h 166"/>
                  <a:gd name="T2" fmla="*/ 255 w 261"/>
                  <a:gd name="T3" fmla="*/ 166 h 166"/>
                  <a:gd name="T4" fmla="*/ 261 w 261"/>
                  <a:gd name="T5" fmla="*/ 156 h 166"/>
                  <a:gd name="T6" fmla="*/ 6 w 261"/>
                  <a:gd name="T7" fmla="*/ 0 h 166"/>
                  <a:gd name="T8" fmla="*/ 0 w 261"/>
                  <a:gd name="T9" fmla="*/ 11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1" h="166">
                    <a:moveTo>
                      <a:pt x="0" y="11"/>
                    </a:moveTo>
                    <a:lnTo>
                      <a:pt x="255" y="166"/>
                    </a:lnTo>
                    <a:lnTo>
                      <a:pt x="261" y="156"/>
                    </a:lnTo>
                    <a:lnTo>
                      <a:pt x="6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1" name="ïšľïḋe">
                <a:extLst>
                  <a:ext uri="{FF2B5EF4-FFF2-40B4-BE49-F238E27FC236}">
                    <a16:creationId xmlns:a16="http://schemas.microsoft.com/office/drawing/2014/main" id="{24FC4923-C790-4F59-B36F-4A0897251F15}"/>
                  </a:ext>
                </a:extLst>
              </p:cNvPr>
              <p:cNvSpPr/>
              <p:nvPr/>
            </p:nvSpPr>
            <p:spPr bwMode="auto">
              <a:xfrm>
                <a:off x="2228" y="1537"/>
                <a:ext cx="262" cy="165"/>
              </a:xfrm>
              <a:custGeom>
                <a:avLst/>
                <a:gdLst>
                  <a:gd name="T0" fmla="*/ 0 w 262"/>
                  <a:gd name="T1" fmla="*/ 10 h 165"/>
                  <a:gd name="T2" fmla="*/ 256 w 262"/>
                  <a:gd name="T3" fmla="*/ 165 h 165"/>
                  <a:gd name="T4" fmla="*/ 262 w 262"/>
                  <a:gd name="T5" fmla="*/ 155 h 165"/>
                  <a:gd name="T6" fmla="*/ 6 w 262"/>
                  <a:gd name="T7" fmla="*/ 0 h 165"/>
                  <a:gd name="T8" fmla="*/ 0 w 262"/>
                  <a:gd name="T9" fmla="*/ 1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" h="165">
                    <a:moveTo>
                      <a:pt x="0" y="10"/>
                    </a:moveTo>
                    <a:lnTo>
                      <a:pt x="256" y="165"/>
                    </a:lnTo>
                    <a:lnTo>
                      <a:pt x="262" y="155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2" name="îṡ1iḑe">
                <a:extLst>
                  <a:ext uri="{FF2B5EF4-FFF2-40B4-BE49-F238E27FC236}">
                    <a16:creationId xmlns:a16="http://schemas.microsoft.com/office/drawing/2014/main" id="{F138BCE3-3DBC-417E-A506-167E3DCDB90B}"/>
                  </a:ext>
                </a:extLst>
              </p:cNvPr>
              <p:cNvSpPr/>
              <p:nvPr/>
            </p:nvSpPr>
            <p:spPr bwMode="auto">
              <a:xfrm>
                <a:off x="2219" y="1552"/>
                <a:ext cx="261" cy="166"/>
              </a:xfrm>
              <a:custGeom>
                <a:avLst/>
                <a:gdLst>
                  <a:gd name="T0" fmla="*/ 0 w 261"/>
                  <a:gd name="T1" fmla="*/ 10 h 166"/>
                  <a:gd name="T2" fmla="*/ 255 w 261"/>
                  <a:gd name="T3" fmla="*/ 166 h 166"/>
                  <a:gd name="T4" fmla="*/ 261 w 261"/>
                  <a:gd name="T5" fmla="*/ 156 h 166"/>
                  <a:gd name="T6" fmla="*/ 6 w 261"/>
                  <a:gd name="T7" fmla="*/ 0 h 166"/>
                  <a:gd name="T8" fmla="*/ 0 w 261"/>
                  <a:gd name="T9" fmla="*/ 1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1" h="166">
                    <a:moveTo>
                      <a:pt x="0" y="10"/>
                    </a:moveTo>
                    <a:lnTo>
                      <a:pt x="255" y="166"/>
                    </a:lnTo>
                    <a:lnTo>
                      <a:pt x="261" y="156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3" name="íS1íde">
                <a:extLst>
                  <a:ext uri="{FF2B5EF4-FFF2-40B4-BE49-F238E27FC236}">
                    <a16:creationId xmlns:a16="http://schemas.microsoft.com/office/drawing/2014/main" id="{D7591AD8-48B5-4E74-95C4-1C50C8AF54D9}"/>
                  </a:ext>
                </a:extLst>
              </p:cNvPr>
              <p:cNvSpPr/>
              <p:nvPr/>
            </p:nvSpPr>
            <p:spPr bwMode="auto">
              <a:xfrm>
                <a:off x="2209" y="1568"/>
                <a:ext cx="262" cy="165"/>
              </a:xfrm>
              <a:custGeom>
                <a:avLst/>
                <a:gdLst>
                  <a:gd name="T0" fmla="*/ 0 w 262"/>
                  <a:gd name="T1" fmla="*/ 10 h 165"/>
                  <a:gd name="T2" fmla="*/ 256 w 262"/>
                  <a:gd name="T3" fmla="*/ 165 h 165"/>
                  <a:gd name="T4" fmla="*/ 262 w 262"/>
                  <a:gd name="T5" fmla="*/ 155 h 165"/>
                  <a:gd name="T6" fmla="*/ 7 w 262"/>
                  <a:gd name="T7" fmla="*/ 0 h 165"/>
                  <a:gd name="T8" fmla="*/ 0 w 262"/>
                  <a:gd name="T9" fmla="*/ 1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" h="165">
                    <a:moveTo>
                      <a:pt x="0" y="10"/>
                    </a:moveTo>
                    <a:lnTo>
                      <a:pt x="256" y="165"/>
                    </a:lnTo>
                    <a:lnTo>
                      <a:pt x="262" y="155"/>
                    </a:lnTo>
                    <a:lnTo>
                      <a:pt x="7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4" name="ísľiďè">
                <a:extLst>
                  <a:ext uri="{FF2B5EF4-FFF2-40B4-BE49-F238E27FC236}">
                    <a16:creationId xmlns:a16="http://schemas.microsoft.com/office/drawing/2014/main" id="{3DCDCAA9-CEBE-45E1-9323-BC52AC42FF27}"/>
                  </a:ext>
                </a:extLst>
              </p:cNvPr>
              <p:cNvSpPr/>
              <p:nvPr/>
            </p:nvSpPr>
            <p:spPr bwMode="auto">
              <a:xfrm>
                <a:off x="2249" y="1458"/>
                <a:ext cx="268" cy="168"/>
              </a:xfrm>
              <a:custGeom>
                <a:avLst/>
                <a:gdLst>
                  <a:gd name="T0" fmla="*/ 0 w 268"/>
                  <a:gd name="T1" fmla="*/ 10 h 168"/>
                  <a:gd name="T2" fmla="*/ 262 w 268"/>
                  <a:gd name="T3" fmla="*/ 168 h 168"/>
                  <a:gd name="T4" fmla="*/ 268 w 268"/>
                  <a:gd name="T5" fmla="*/ 158 h 168"/>
                  <a:gd name="T6" fmla="*/ 6 w 268"/>
                  <a:gd name="T7" fmla="*/ 0 h 168"/>
                  <a:gd name="T8" fmla="*/ 0 w 268"/>
                  <a:gd name="T9" fmla="*/ 1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8" h="168">
                    <a:moveTo>
                      <a:pt x="0" y="10"/>
                    </a:moveTo>
                    <a:lnTo>
                      <a:pt x="262" y="168"/>
                    </a:lnTo>
                    <a:lnTo>
                      <a:pt x="268" y="158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5" name="ïs1iḑê">
                <a:extLst>
                  <a:ext uri="{FF2B5EF4-FFF2-40B4-BE49-F238E27FC236}">
                    <a16:creationId xmlns:a16="http://schemas.microsoft.com/office/drawing/2014/main" id="{BFD9E94F-E17C-4138-89A3-2A9178F8DE16}"/>
                  </a:ext>
                </a:extLst>
              </p:cNvPr>
              <p:cNvSpPr/>
              <p:nvPr/>
            </p:nvSpPr>
            <p:spPr bwMode="auto">
              <a:xfrm>
                <a:off x="2239" y="1474"/>
                <a:ext cx="268" cy="169"/>
              </a:xfrm>
              <a:custGeom>
                <a:avLst/>
                <a:gdLst>
                  <a:gd name="T0" fmla="*/ 0 w 268"/>
                  <a:gd name="T1" fmla="*/ 10 h 169"/>
                  <a:gd name="T2" fmla="*/ 262 w 268"/>
                  <a:gd name="T3" fmla="*/ 169 h 169"/>
                  <a:gd name="T4" fmla="*/ 268 w 268"/>
                  <a:gd name="T5" fmla="*/ 159 h 169"/>
                  <a:gd name="T6" fmla="*/ 6 w 268"/>
                  <a:gd name="T7" fmla="*/ 0 h 169"/>
                  <a:gd name="T8" fmla="*/ 0 w 268"/>
                  <a:gd name="T9" fmla="*/ 1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8" h="169">
                    <a:moveTo>
                      <a:pt x="0" y="10"/>
                    </a:moveTo>
                    <a:lnTo>
                      <a:pt x="262" y="169"/>
                    </a:lnTo>
                    <a:lnTo>
                      <a:pt x="268" y="159"/>
                    </a:lnTo>
                    <a:lnTo>
                      <a:pt x="6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6" name="íşľíḍè">
                <a:extLst>
                  <a:ext uri="{FF2B5EF4-FFF2-40B4-BE49-F238E27FC236}">
                    <a16:creationId xmlns:a16="http://schemas.microsoft.com/office/drawing/2014/main" id="{F90DF233-ECC8-495D-908A-920A7EE15692}"/>
                  </a:ext>
                </a:extLst>
              </p:cNvPr>
              <p:cNvSpPr/>
              <p:nvPr/>
            </p:nvSpPr>
            <p:spPr bwMode="auto">
              <a:xfrm>
                <a:off x="4077" y="0"/>
                <a:ext cx="685" cy="803"/>
              </a:xfrm>
              <a:custGeom>
                <a:avLst/>
                <a:gdLst>
                  <a:gd name="T0" fmla="*/ 685 w 685"/>
                  <a:gd name="T1" fmla="*/ 651 h 803"/>
                  <a:gd name="T2" fmla="*/ 209 w 685"/>
                  <a:gd name="T3" fmla="*/ 803 h 803"/>
                  <a:gd name="T4" fmla="*/ 0 w 685"/>
                  <a:gd name="T5" fmla="*/ 152 h 803"/>
                  <a:gd name="T6" fmla="*/ 476 w 685"/>
                  <a:gd name="T7" fmla="*/ 0 h 803"/>
                  <a:gd name="T8" fmla="*/ 685 w 685"/>
                  <a:gd name="T9" fmla="*/ 651 h 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5" h="803">
                    <a:moveTo>
                      <a:pt x="685" y="651"/>
                    </a:moveTo>
                    <a:lnTo>
                      <a:pt x="209" y="803"/>
                    </a:lnTo>
                    <a:lnTo>
                      <a:pt x="0" y="152"/>
                    </a:lnTo>
                    <a:lnTo>
                      <a:pt x="476" y="0"/>
                    </a:lnTo>
                    <a:lnTo>
                      <a:pt x="685" y="65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7" name="ïslíḍe">
                <a:extLst>
                  <a:ext uri="{FF2B5EF4-FFF2-40B4-BE49-F238E27FC236}">
                    <a16:creationId xmlns:a16="http://schemas.microsoft.com/office/drawing/2014/main" id="{4C067704-598A-485C-93D3-0AB6093BCD30}"/>
                  </a:ext>
                </a:extLst>
              </p:cNvPr>
              <p:cNvSpPr/>
              <p:nvPr/>
            </p:nvSpPr>
            <p:spPr bwMode="auto">
              <a:xfrm>
                <a:off x="4250" y="532"/>
                <a:ext cx="209" cy="80"/>
              </a:xfrm>
              <a:custGeom>
                <a:avLst/>
                <a:gdLst>
                  <a:gd name="T0" fmla="*/ 209 w 209"/>
                  <a:gd name="T1" fmla="*/ 14 h 80"/>
                  <a:gd name="T2" fmla="*/ 5 w 209"/>
                  <a:gd name="T3" fmla="*/ 80 h 80"/>
                  <a:gd name="T4" fmla="*/ 0 w 209"/>
                  <a:gd name="T5" fmla="*/ 65 h 80"/>
                  <a:gd name="T6" fmla="*/ 205 w 209"/>
                  <a:gd name="T7" fmla="*/ 0 h 80"/>
                  <a:gd name="T8" fmla="*/ 209 w 209"/>
                  <a:gd name="T9" fmla="*/ 14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80">
                    <a:moveTo>
                      <a:pt x="209" y="14"/>
                    </a:moveTo>
                    <a:lnTo>
                      <a:pt x="5" y="80"/>
                    </a:lnTo>
                    <a:lnTo>
                      <a:pt x="0" y="65"/>
                    </a:lnTo>
                    <a:lnTo>
                      <a:pt x="205" y="0"/>
                    </a:lnTo>
                    <a:lnTo>
                      <a:pt x="209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8" name="îṩ1ïḓé">
                <a:extLst>
                  <a:ext uri="{FF2B5EF4-FFF2-40B4-BE49-F238E27FC236}">
                    <a16:creationId xmlns:a16="http://schemas.microsoft.com/office/drawing/2014/main" id="{115F7598-1507-4C12-8148-AC5232EF4E55}"/>
                  </a:ext>
                </a:extLst>
              </p:cNvPr>
              <p:cNvSpPr/>
              <p:nvPr/>
            </p:nvSpPr>
            <p:spPr bwMode="auto">
              <a:xfrm>
                <a:off x="4257" y="554"/>
                <a:ext cx="209" cy="79"/>
              </a:xfrm>
              <a:custGeom>
                <a:avLst/>
                <a:gdLst>
                  <a:gd name="T0" fmla="*/ 209 w 209"/>
                  <a:gd name="T1" fmla="*/ 14 h 79"/>
                  <a:gd name="T2" fmla="*/ 5 w 209"/>
                  <a:gd name="T3" fmla="*/ 79 h 79"/>
                  <a:gd name="T4" fmla="*/ 0 w 209"/>
                  <a:gd name="T5" fmla="*/ 65 h 79"/>
                  <a:gd name="T6" fmla="*/ 205 w 209"/>
                  <a:gd name="T7" fmla="*/ 0 h 79"/>
                  <a:gd name="T8" fmla="*/ 209 w 209"/>
                  <a:gd name="T9" fmla="*/ 1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79">
                    <a:moveTo>
                      <a:pt x="209" y="14"/>
                    </a:moveTo>
                    <a:lnTo>
                      <a:pt x="5" y="79"/>
                    </a:lnTo>
                    <a:lnTo>
                      <a:pt x="0" y="65"/>
                    </a:lnTo>
                    <a:lnTo>
                      <a:pt x="205" y="0"/>
                    </a:lnTo>
                    <a:lnTo>
                      <a:pt x="209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9" name="ïṩľîḋè">
                <a:extLst>
                  <a:ext uri="{FF2B5EF4-FFF2-40B4-BE49-F238E27FC236}">
                    <a16:creationId xmlns:a16="http://schemas.microsoft.com/office/drawing/2014/main" id="{294A3F99-59BC-4562-AE00-988C3846C139}"/>
                  </a:ext>
                </a:extLst>
              </p:cNvPr>
              <p:cNvSpPr/>
              <p:nvPr/>
            </p:nvSpPr>
            <p:spPr bwMode="auto">
              <a:xfrm>
                <a:off x="4264" y="576"/>
                <a:ext cx="209" cy="79"/>
              </a:xfrm>
              <a:custGeom>
                <a:avLst/>
                <a:gdLst>
                  <a:gd name="T0" fmla="*/ 209 w 209"/>
                  <a:gd name="T1" fmla="*/ 14 h 79"/>
                  <a:gd name="T2" fmla="*/ 5 w 209"/>
                  <a:gd name="T3" fmla="*/ 79 h 79"/>
                  <a:gd name="T4" fmla="*/ 0 w 209"/>
                  <a:gd name="T5" fmla="*/ 65 h 79"/>
                  <a:gd name="T6" fmla="*/ 205 w 209"/>
                  <a:gd name="T7" fmla="*/ 0 h 79"/>
                  <a:gd name="T8" fmla="*/ 209 w 209"/>
                  <a:gd name="T9" fmla="*/ 1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79">
                    <a:moveTo>
                      <a:pt x="209" y="14"/>
                    </a:moveTo>
                    <a:lnTo>
                      <a:pt x="5" y="79"/>
                    </a:lnTo>
                    <a:lnTo>
                      <a:pt x="0" y="65"/>
                    </a:lnTo>
                    <a:lnTo>
                      <a:pt x="205" y="0"/>
                    </a:lnTo>
                    <a:lnTo>
                      <a:pt x="209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0" name="ïŝḻïďe">
                <a:extLst>
                  <a:ext uri="{FF2B5EF4-FFF2-40B4-BE49-F238E27FC236}">
                    <a16:creationId xmlns:a16="http://schemas.microsoft.com/office/drawing/2014/main" id="{A8424C6C-0141-4ADF-BAD2-04159F0B1AFE}"/>
                  </a:ext>
                </a:extLst>
              </p:cNvPr>
              <p:cNvSpPr/>
              <p:nvPr/>
            </p:nvSpPr>
            <p:spPr bwMode="auto">
              <a:xfrm>
                <a:off x="4271" y="598"/>
                <a:ext cx="209" cy="79"/>
              </a:xfrm>
              <a:custGeom>
                <a:avLst/>
                <a:gdLst>
                  <a:gd name="T0" fmla="*/ 209 w 209"/>
                  <a:gd name="T1" fmla="*/ 14 h 79"/>
                  <a:gd name="T2" fmla="*/ 5 w 209"/>
                  <a:gd name="T3" fmla="*/ 79 h 79"/>
                  <a:gd name="T4" fmla="*/ 0 w 209"/>
                  <a:gd name="T5" fmla="*/ 65 h 79"/>
                  <a:gd name="T6" fmla="*/ 205 w 209"/>
                  <a:gd name="T7" fmla="*/ 0 h 79"/>
                  <a:gd name="T8" fmla="*/ 209 w 209"/>
                  <a:gd name="T9" fmla="*/ 1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79">
                    <a:moveTo>
                      <a:pt x="209" y="14"/>
                    </a:moveTo>
                    <a:lnTo>
                      <a:pt x="5" y="79"/>
                    </a:lnTo>
                    <a:lnTo>
                      <a:pt x="0" y="65"/>
                    </a:lnTo>
                    <a:lnTo>
                      <a:pt x="205" y="0"/>
                    </a:lnTo>
                    <a:lnTo>
                      <a:pt x="209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1" name="iŝḷíḑé">
                <a:extLst>
                  <a:ext uri="{FF2B5EF4-FFF2-40B4-BE49-F238E27FC236}">
                    <a16:creationId xmlns:a16="http://schemas.microsoft.com/office/drawing/2014/main" id="{6FD388CF-6A2C-4A47-9546-B852A172577F}"/>
                  </a:ext>
                </a:extLst>
              </p:cNvPr>
              <p:cNvSpPr/>
              <p:nvPr/>
            </p:nvSpPr>
            <p:spPr bwMode="auto">
              <a:xfrm>
                <a:off x="4278" y="619"/>
                <a:ext cx="209" cy="80"/>
              </a:xfrm>
              <a:custGeom>
                <a:avLst/>
                <a:gdLst>
                  <a:gd name="T0" fmla="*/ 209 w 209"/>
                  <a:gd name="T1" fmla="*/ 15 h 80"/>
                  <a:gd name="T2" fmla="*/ 5 w 209"/>
                  <a:gd name="T3" fmla="*/ 80 h 80"/>
                  <a:gd name="T4" fmla="*/ 0 w 209"/>
                  <a:gd name="T5" fmla="*/ 66 h 80"/>
                  <a:gd name="T6" fmla="*/ 205 w 209"/>
                  <a:gd name="T7" fmla="*/ 0 h 80"/>
                  <a:gd name="T8" fmla="*/ 209 w 209"/>
                  <a:gd name="T9" fmla="*/ 1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80">
                    <a:moveTo>
                      <a:pt x="209" y="15"/>
                    </a:moveTo>
                    <a:lnTo>
                      <a:pt x="5" y="80"/>
                    </a:lnTo>
                    <a:lnTo>
                      <a:pt x="0" y="66"/>
                    </a:lnTo>
                    <a:lnTo>
                      <a:pt x="205" y="0"/>
                    </a:lnTo>
                    <a:lnTo>
                      <a:pt x="209" y="15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2" name="ïSļîḑê">
                <a:extLst>
                  <a:ext uri="{FF2B5EF4-FFF2-40B4-BE49-F238E27FC236}">
                    <a16:creationId xmlns:a16="http://schemas.microsoft.com/office/drawing/2014/main" id="{CA268223-F149-440D-AC31-24102F40EF10}"/>
                  </a:ext>
                </a:extLst>
              </p:cNvPr>
              <p:cNvSpPr/>
              <p:nvPr/>
            </p:nvSpPr>
            <p:spPr bwMode="auto">
              <a:xfrm>
                <a:off x="4285" y="642"/>
                <a:ext cx="210" cy="79"/>
              </a:xfrm>
              <a:custGeom>
                <a:avLst/>
                <a:gdLst>
                  <a:gd name="T0" fmla="*/ 210 w 210"/>
                  <a:gd name="T1" fmla="*/ 13 h 79"/>
                  <a:gd name="T2" fmla="*/ 5 w 210"/>
                  <a:gd name="T3" fmla="*/ 79 h 79"/>
                  <a:gd name="T4" fmla="*/ 0 w 210"/>
                  <a:gd name="T5" fmla="*/ 65 h 79"/>
                  <a:gd name="T6" fmla="*/ 205 w 210"/>
                  <a:gd name="T7" fmla="*/ 0 h 79"/>
                  <a:gd name="T8" fmla="*/ 210 w 210"/>
                  <a:gd name="T9" fmla="*/ 13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79">
                    <a:moveTo>
                      <a:pt x="210" y="13"/>
                    </a:moveTo>
                    <a:lnTo>
                      <a:pt x="5" y="79"/>
                    </a:lnTo>
                    <a:lnTo>
                      <a:pt x="0" y="65"/>
                    </a:lnTo>
                    <a:lnTo>
                      <a:pt x="205" y="0"/>
                    </a:lnTo>
                    <a:lnTo>
                      <a:pt x="210" y="13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3" name="ïšḷíḍè">
                <a:extLst>
                  <a:ext uri="{FF2B5EF4-FFF2-40B4-BE49-F238E27FC236}">
                    <a16:creationId xmlns:a16="http://schemas.microsoft.com/office/drawing/2014/main" id="{D51BB743-E067-41EF-9A35-949940BDB045}"/>
                  </a:ext>
                </a:extLst>
              </p:cNvPr>
              <p:cNvSpPr/>
              <p:nvPr/>
            </p:nvSpPr>
            <p:spPr bwMode="auto">
              <a:xfrm>
                <a:off x="4292" y="663"/>
                <a:ext cx="210" cy="80"/>
              </a:xfrm>
              <a:custGeom>
                <a:avLst/>
                <a:gdLst>
                  <a:gd name="T0" fmla="*/ 210 w 210"/>
                  <a:gd name="T1" fmla="*/ 14 h 80"/>
                  <a:gd name="T2" fmla="*/ 5 w 210"/>
                  <a:gd name="T3" fmla="*/ 80 h 80"/>
                  <a:gd name="T4" fmla="*/ 0 w 210"/>
                  <a:gd name="T5" fmla="*/ 66 h 80"/>
                  <a:gd name="T6" fmla="*/ 205 w 210"/>
                  <a:gd name="T7" fmla="*/ 0 h 80"/>
                  <a:gd name="T8" fmla="*/ 210 w 210"/>
                  <a:gd name="T9" fmla="*/ 14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80">
                    <a:moveTo>
                      <a:pt x="210" y="14"/>
                    </a:moveTo>
                    <a:lnTo>
                      <a:pt x="5" y="80"/>
                    </a:lnTo>
                    <a:lnTo>
                      <a:pt x="0" y="66"/>
                    </a:lnTo>
                    <a:lnTo>
                      <a:pt x="205" y="0"/>
                    </a:lnTo>
                    <a:lnTo>
                      <a:pt x="210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4" name="íşlíde">
                <a:extLst>
                  <a:ext uri="{FF2B5EF4-FFF2-40B4-BE49-F238E27FC236}">
                    <a16:creationId xmlns:a16="http://schemas.microsoft.com/office/drawing/2014/main" id="{C79894E9-63DC-481E-8CFE-3361AB55295F}"/>
                  </a:ext>
                </a:extLst>
              </p:cNvPr>
              <p:cNvSpPr/>
              <p:nvPr/>
            </p:nvSpPr>
            <p:spPr bwMode="auto">
              <a:xfrm>
                <a:off x="4300" y="685"/>
                <a:ext cx="209" cy="80"/>
              </a:xfrm>
              <a:custGeom>
                <a:avLst/>
                <a:gdLst>
                  <a:gd name="T0" fmla="*/ 209 w 209"/>
                  <a:gd name="T1" fmla="*/ 14 h 80"/>
                  <a:gd name="T2" fmla="*/ 4 w 209"/>
                  <a:gd name="T3" fmla="*/ 80 h 80"/>
                  <a:gd name="T4" fmla="*/ 0 w 209"/>
                  <a:gd name="T5" fmla="*/ 66 h 80"/>
                  <a:gd name="T6" fmla="*/ 204 w 209"/>
                  <a:gd name="T7" fmla="*/ 0 h 80"/>
                  <a:gd name="T8" fmla="*/ 209 w 209"/>
                  <a:gd name="T9" fmla="*/ 14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80">
                    <a:moveTo>
                      <a:pt x="209" y="14"/>
                    </a:moveTo>
                    <a:lnTo>
                      <a:pt x="4" y="80"/>
                    </a:lnTo>
                    <a:lnTo>
                      <a:pt x="0" y="66"/>
                    </a:lnTo>
                    <a:lnTo>
                      <a:pt x="204" y="0"/>
                    </a:lnTo>
                    <a:lnTo>
                      <a:pt x="209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5" name="íŝḷïḍé">
                <a:extLst>
                  <a:ext uri="{FF2B5EF4-FFF2-40B4-BE49-F238E27FC236}">
                    <a16:creationId xmlns:a16="http://schemas.microsoft.com/office/drawing/2014/main" id="{6D3392C2-AA92-4D5F-B3A0-1E6D338B7CC1}"/>
                  </a:ext>
                </a:extLst>
              </p:cNvPr>
              <p:cNvSpPr/>
              <p:nvPr/>
            </p:nvSpPr>
            <p:spPr bwMode="auto">
              <a:xfrm>
                <a:off x="4477" y="459"/>
                <a:ext cx="209" cy="80"/>
              </a:xfrm>
              <a:custGeom>
                <a:avLst/>
                <a:gdLst>
                  <a:gd name="T0" fmla="*/ 209 w 209"/>
                  <a:gd name="T1" fmla="*/ 14 h 80"/>
                  <a:gd name="T2" fmla="*/ 5 w 209"/>
                  <a:gd name="T3" fmla="*/ 80 h 80"/>
                  <a:gd name="T4" fmla="*/ 0 w 209"/>
                  <a:gd name="T5" fmla="*/ 66 h 80"/>
                  <a:gd name="T6" fmla="*/ 204 w 209"/>
                  <a:gd name="T7" fmla="*/ 0 h 80"/>
                  <a:gd name="T8" fmla="*/ 209 w 209"/>
                  <a:gd name="T9" fmla="*/ 14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80">
                    <a:moveTo>
                      <a:pt x="209" y="14"/>
                    </a:moveTo>
                    <a:lnTo>
                      <a:pt x="5" y="80"/>
                    </a:lnTo>
                    <a:lnTo>
                      <a:pt x="0" y="66"/>
                    </a:lnTo>
                    <a:lnTo>
                      <a:pt x="204" y="0"/>
                    </a:lnTo>
                    <a:lnTo>
                      <a:pt x="209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6" name="íšliḋé">
                <a:extLst>
                  <a:ext uri="{FF2B5EF4-FFF2-40B4-BE49-F238E27FC236}">
                    <a16:creationId xmlns:a16="http://schemas.microsoft.com/office/drawing/2014/main" id="{4A31F12D-DF81-486E-999A-A1E5C33EB9C5}"/>
                  </a:ext>
                </a:extLst>
              </p:cNvPr>
              <p:cNvSpPr/>
              <p:nvPr/>
            </p:nvSpPr>
            <p:spPr bwMode="auto">
              <a:xfrm>
                <a:off x="4484" y="481"/>
                <a:ext cx="209" cy="80"/>
              </a:xfrm>
              <a:custGeom>
                <a:avLst/>
                <a:gdLst>
                  <a:gd name="T0" fmla="*/ 209 w 209"/>
                  <a:gd name="T1" fmla="*/ 14 h 80"/>
                  <a:gd name="T2" fmla="*/ 5 w 209"/>
                  <a:gd name="T3" fmla="*/ 80 h 80"/>
                  <a:gd name="T4" fmla="*/ 0 w 209"/>
                  <a:gd name="T5" fmla="*/ 65 h 80"/>
                  <a:gd name="T6" fmla="*/ 204 w 209"/>
                  <a:gd name="T7" fmla="*/ 0 h 80"/>
                  <a:gd name="T8" fmla="*/ 209 w 209"/>
                  <a:gd name="T9" fmla="*/ 14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80">
                    <a:moveTo>
                      <a:pt x="209" y="14"/>
                    </a:moveTo>
                    <a:lnTo>
                      <a:pt x="5" y="80"/>
                    </a:lnTo>
                    <a:lnTo>
                      <a:pt x="0" y="65"/>
                    </a:lnTo>
                    <a:lnTo>
                      <a:pt x="204" y="0"/>
                    </a:lnTo>
                    <a:lnTo>
                      <a:pt x="209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7" name="íṡḻîdê">
                <a:extLst>
                  <a:ext uri="{FF2B5EF4-FFF2-40B4-BE49-F238E27FC236}">
                    <a16:creationId xmlns:a16="http://schemas.microsoft.com/office/drawing/2014/main" id="{848EC7DA-DDEE-40C0-847C-774FDEA4DD4D}"/>
                  </a:ext>
                </a:extLst>
              </p:cNvPr>
              <p:cNvSpPr/>
              <p:nvPr/>
            </p:nvSpPr>
            <p:spPr bwMode="auto">
              <a:xfrm>
                <a:off x="4491" y="503"/>
                <a:ext cx="209" cy="79"/>
              </a:xfrm>
              <a:custGeom>
                <a:avLst/>
                <a:gdLst>
                  <a:gd name="T0" fmla="*/ 209 w 209"/>
                  <a:gd name="T1" fmla="*/ 14 h 79"/>
                  <a:gd name="T2" fmla="*/ 4 w 209"/>
                  <a:gd name="T3" fmla="*/ 79 h 79"/>
                  <a:gd name="T4" fmla="*/ 0 w 209"/>
                  <a:gd name="T5" fmla="*/ 66 h 79"/>
                  <a:gd name="T6" fmla="*/ 205 w 209"/>
                  <a:gd name="T7" fmla="*/ 0 h 79"/>
                  <a:gd name="T8" fmla="*/ 209 w 209"/>
                  <a:gd name="T9" fmla="*/ 1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79">
                    <a:moveTo>
                      <a:pt x="209" y="14"/>
                    </a:moveTo>
                    <a:lnTo>
                      <a:pt x="4" y="79"/>
                    </a:lnTo>
                    <a:lnTo>
                      <a:pt x="0" y="66"/>
                    </a:lnTo>
                    <a:lnTo>
                      <a:pt x="205" y="0"/>
                    </a:lnTo>
                    <a:lnTo>
                      <a:pt x="209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8" name="ïśḻíďè">
                <a:extLst>
                  <a:ext uri="{FF2B5EF4-FFF2-40B4-BE49-F238E27FC236}">
                    <a16:creationId xmlns:a16="http://schemas.microsoft.com/office/drawing/2014/main" id="{DDA7DB61-3104-4930-BD72-0CF8FE5C5ECC}"/>
                  </a:ext>
                </a:extLst>
              </p:cNvPr>
              <p:cNvSpPr/>
              <p:nvPr/>
            </p:nvSpPr>
            <p:spPr bwMode="auto">
              <a:xfrm>
                <a:off x="4498" y="525"/>
                <a:ext cx="209" cy="80"/>
              </a:xfrm>
              <a:custGeom>
                <a:avLst/>
                <a:gdLst>
                  <a:gd name="T0" fmla="*/ 209 w 209"/>
                  <a:gd name="T1" fmla="*/ 14 h 80"/>
                  <a:gd name="T2" fmla="*/ 4 w 209"/>
                  <a:gd name="T3" fmla="*/ 80 h 80"/>
                  <a:gd name="T4" fmla="*/ 0 w 209"/>
                  <a:gd name="T5" fmla="*/ 65 h 80"/>
                  <a:gd name="T6" fmla="*/ 205 w 209"/>
                  <a:gd name="T7" fmla="*/ 0 h 80"/>
                  <a:gd name="T8" fmla="*/ 209 w 209"/>
                  <a:gd name="T9" fmla="*/ 14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80">
                    <a:moveTo>
                      <a:pt x="209" y="14"/>
                    </a:moveTo>
                    <a:lnTo>
                      <a:pt x="4" y="80"/>
                    </a:lnTo>
                    <a:lnTo>
                      <a:pt x="0" y="65"/>
                    </a:lnTo>
                    <a:lnTo>
                      <a:pt x="205" y="0"/>
                    </a:lnTo>
                    <a:lnTo>
                      <a:pt x="209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9" name="îŝlíḑe">
                <a:extLst>
                  <a:ext uri="{FF2B5EF4-FFF2-40B4-BE49-F238E27FC236}">
                    <a16:creationId xmlns:a16="http://schemas.microsoft.com/office/drawing/2014/main" id="{488D1612-ED82-4B99-9C9F-400ED6A73B0A}"/>
                  </a:ext>
                </a:extLst>
              </p:cNvPr>
              <p:cNvSpPr/>
              <p:nvPr/>
            </p:nvSpPr>
            <p:spPr bwMode="auto">
              <a:xfrm>
                <a:off x="4505" y="547"/>
                <a:ext cx="209" cy="79"/>
              </a:xfrm>
              <a:custGeom>
                <a:avLst/>
                <a:gdLst>
                  <a:gd name="T0" fmla="*/ 209 w 209"/>
                  <a:gd name="T1" fmla="*/ 14 h 79"/>
                  <a:gd name="T2" fmla="*/ 4 w 209"/>
                  <a:gd name="T3" fmla="*/ 79 h 79"/>
                  <a:gd name="T4" fmla="*/ 0 w 209"/>
                  <a:gd name="T5" fmla="*/ 65 h 79"/>
                  <a:gd name="T6" fmla="*/ 205 w 209"/>
                  <a:gd name="T7" fmla="*/ 0 h 79"/>
                  <a:gd name="T8" fmla="*/ 209 w 209"/>
                  <a:gd name="T9" fmla="*/ 1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79">
                    <a:moveTo>
                      <a:pt x="209" y="14"/>
                    </a:moveTo>
                    <a:lnTo>
                      <a:pt x="4" y="79"/>
                    </a:lnTo>
                    <a:lnTo>
                      <a:pt x="0" y="65"/>
                    </a:lnTo>
                    <a:lnTo>
                      <a:pt x="205" y="0"/>
                    </a:lnTo>
                    <a:lnTo>
                      <a:pt x="209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0" name="ïṣļîďê">
                <a:extLst>
                  <a:ext uri="{FF2B5EF4-FFF2-40B4-BE49-F238E27FC236}">
                    <a16:creationId xmlns:a16="http://schemas.microsoft.com/office/drawing/2014/main" id="{923FDDFC-0A8F-4EF3-8A23-5176172FCFFF}"/>
                  </a:ext>
                </a:extLst>
              </p:cNvPr>
              <p:cNvSpPr/>
              <p:nvPr/>
            </p:nvSpPr>
            <p:spPr bwMode="auto">
              <a:xfrm>
                <a:off x="4512" y="569"/>
                <a:ext cx="209" cy="80"/>
              </a:xfrm>
              <a:custGeom>
                <a:avLst/>
                <a:gdLst>
                  <a:gd name="T0" fmla="*/ 209 w 209"/>
                  <a:gd name="T1" fmla="*/ 14 h 80"/>
                  <a:gd name="T2" fmla="*/ 5 w 209"/>
                  <a:gd name="T3" fmla="*/ 80 h 80"/>
                  <a:gd name="T4" fmla="*/ 0 w 209"/>
                  <a:gd name="T5" fmla="*/ 65 h 80"/>
                  <a:gd name="T6" fmla="*/ 205 w 209"/>
                  <a:gd name="T7" fmla="*/ 0 h 80"/>
                  <a:gd name="T8" fmla="*/ 209 w 209"/>
                  <a:gd name="T9" fmla="*/ 14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80">
                    <a:moveTo>
                      <a:pt x="209" y="14"/>
                    </a:moveTo>
                    <a:lnTo>
                      <a:pt x="5" y="80"/>
                    </a:lnTo>
                    <a:lnTo>
                      <a:pt x="0" y="65"/>
                    </a:lnTo>
                    <a:lnTo>
                      <a:pt x="205" y="0"/>
                    </a:lnTo>
                    <a:lnTo>
                      <a:pt x="209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1" name="ïšļïḋê">
                <a:extLst>
                  <a:ext uri="{FF2B5EF4-FFF2-40B4-BE49-F238E27FC236}">
                    <a16:creationId xmlns:a16="http://schemas.microsoft.com/office/drawing/2014/main" id="{25013F2B-B1AD-495D-8C04-BE1E34003378}"/>
                  </a:ext>
                </a:extLst>
              </p:cNvPr>
              <p:cNvSpPr/>
              <p:nvPr/>
            </p:nvSpPr>
            <p:spPr bwMode="auto">
              <a:xfrm>
                <a:off x="4519" y="591"/>
                <a:ext cx="209" cy="79"/>
              </a:xfrm>
              <a:custGeom>
                <a:avLst/>
                <a:gdLst>
                  <a:gd name="T0" fmla="*/ 209 w 209"/>
                  <a:gd name="T1" fmla="*/ 14 h 79"/>
                  <a:gd name="T2" fmla="*/ 5 w 209"/>
                  <a:gd name="T3" fmla="*/ 79 h 79"/>
                  <a:gd name="T4" fmla="*/ 0 w 209"/>
                  <a:gd name="T5" fmla="*/ 65 h 79"/>
                  <a:gd name="T6" fmla="*/ 204 w 209"/>
                  <a:gd name="T7" fmla="*/ 0 h 79"/>
                  <a:gd name="T8" fmla="*/ 209 w 209"/>
                  <a:gd name="T9" fmla="*/ 1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79">
                    <a:moveTo>
                      <a:pt x="209" y="14"/>
                    </a:moveTo>
                    <a:lnTo>
                      <a:pt x="5" y="79"/>
                    </a:lnTo>
                    <a:lnTo>
                      <a:pt x="0" y="65"/>
                    </a:lnTo>
                    <a:lnTo>
                      <a:pt x="204" y="0"/>
                    </a:lnTo>
                    <a:lnTo>
                      <a:pt x="209" y="1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2" name="îṣļïďe">
                <a:extLst>
                  <a:ext uri="{FF2B5EF4-FFF2-40B4-BE49-F238E27FC236}">
                    <a16:creationId xmlns:a16="http://schemas.microsoft.com/office/drawing/2014/main" id="{7DAA06CD-530C-46B5-A5C6-E00BE0ADD6C4}"/>
                  </a:ext>
                </a:extLst>
              </p:cNvPr>
              <p:cNvSpPr/>
              <p:nvPr/>
            </p:nvSpPr>
            <p:spPr bwMode="auto">
              <a:xfrm>
                <a:off x="4526" y="612"/>
                <a:ext cx="209" cy="80"/>
              </a:xfrm>
              <a:custGeom>
                <a:avLst/>
                <a:gdLst>
                  <a:gd name="T0" fmla="*/ 209 w 209"/>
                  <a:gd name="T1" fmla="*/ 15 h 80"/>
                  <a:gd name="T2" fmla="*/ 5 w 209"/>
                  <a:gd name="T3" fmla="*/ 80 h 80"/>
                  <a:gd name="T4" fmla="*/ 0 w 209"/>
                  <a:gd name="T5" fmla="*/ 66 h 80"/>
                  <a:gd name="T6" fmla="*/ 205 w 209"/>
                  <a:gd name="T7" fmla="*/ 0 h 80"/>
                  <a:gd name="T8" fmla="*/ 209 w 209"/>
                  <a:gd name="T9" fmla="*/ 1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80">
                    <a:moveTo>
                      <a:pt x="209" y="15"/>
                    </a:moveTo>
                    <a:lnTo>
                      <a:pt x="5" y="80"/>
                    </a:lnTo>
                    <a:lnTo>
                      <a:pt x="0" y="66"/>
                    </a:lnTo>
                    <a:lnTo>
                      <a:pt x="205" y="0"/>
                    </a:lnTo>
                    <a:lnTo>
                      <a:pt x="209" y="15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3" name="îŝḷîḑê">
                <a:extLst>
                  <a:ext uri="{FF2B5EF4-FFF2-40B4-BE49-F238E27FC236}">
                    <a16:creationId xmlns:a16="http://schemas.microsoft.com/office/drawing/2014/main" id="{973FD4EA-E199-4176-80CF-B22510CDB3E8}"/>
                  </a:ext>
                </a:extLst>
              </p:cNvPr>
              <p:cNvSpPr/>
              <p:nvPr/>
            </p:nvSpPr>
            <p:spPr bwMode="auto">
              <a:xfrm>
                <a:off x="4220" y="493"/>
                <a:ext cx="49" cy="45"/>
              </a:xfrm>
              <a:custGeom>
                <a:avLst/>
                <a:gdLst>
                  <a:gd name="T0" fmla="*/ 49 w 49"/>
                  <a:gd name="T1" fmla="*/ 33 h 45"/>
                  <a:gd name="T2" fmla="*/ 11 w 49"/>
                  <a:gd name="T3" fmla="*/ 45 h 45"/>
                  <a:gd name="T4" fmla="*/ 0 w 49"/>
                  <a:gd name="T5" fmla="*/ 13 h 45"/>
                  <a:gd name="T6" fmla="*/ 38 w 49"/>
                  <a:gd name="T7" fmla="*/ 0 h 45"/>
                  <a:gd name="T8" fmla="*/ 49 w 49"/>
                  <a:gd name="T9" fmla="*/ 33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5">
                    <a:moveTo>
                      <a:pt x="49" y="33"/>
                    </a:moveTo>
                    <a:lnTo>
                      <a:pt x="11" y="45"/>
                    </a:lnTo>
                    <a:lnTo>
                      <a:pt x="0" y="13"/>
                    </a:lnTo>
                    <a:lnTo>
                      <a:pt x="38" y="0"/>
                    </a:lnTo>
                    <a:lnTo>
                      <a:pt x="49" y="33"/>
                    </a:lnTo>
                    <a:close/>
                  </a:path>
                </a:pathLst>
              </a:custGeom>
              <a:solidFill>
                <a:srgbClr val="EDAF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4" name="işḷíḋê">
                <a:extLst>
                  <a:ext uri="{FF2B5EF4-FFF2-40B4-BE49-F238E27FC236}">
                    <a16:creationId xmlns:a16="http://schemas.microsoft.com/office/drawing/2014/main" id="{A438366F-C701-433A-A6BA-34C0335649FD}"/>
                  </a:ext>
                </a:extLst>
              </p:cNvPr>
              <p:cNvSpPr/>
              <p:nvPr/>
            </p:nvSpPr>
            <p:spPr bwMode="auto">
              <a:xfrm>
                <a:off x="4236" y="540"/>
                <a:ext cx="48" cy="45"/>
              </a:xfrm>
              <a:custGeom>
                <a:avLst/>
                <a:gdLst>
                  <a:gd name="T0" fmla="*/ 48 w 48"/>
                  <a:gd name="T1" fmla="*/ 33 h 45"/>
                  <a:gd name="T2" fmla="*/ 10 w 48"/>
                  <a:gd name="T3" fmla="*/ 45 h 45"/>
                  <a:gd name="T4" fmla="*/ 0 w 48"/>
                  <a:gd name="T5" fmla="*/ 13 h 45"/>
                  <a:gd name="T6" fmla="*/ 38 w 48"/>
                  <a:gd name="T7" fmla="*/ 0 h 45"/>
                  <a:gd name="T8" fmla="*/ 48 w 48"/>
                  <a:gd name="T9" fmla="*/ 33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5">
                    <a:moveTo>
                      <a:pt x="48" y="33"/>
                    </a:moveTo>
                    <a:lnTo>
                      <a:pt x="10" y="45"/>
                    </a:lnTo>
                    <a:lnTo>
                      <a:pt x="0" y="13"/>
                    </a:lnTo>
                    <a:lnTo>
                      <a:pt x="38" y="0"/>
                    </a:lnTo>
                    <a:lnTo>
                      <a:pt x="48" y="33"/>
                    </a:lnTo>
                    <a:close/>
                  </a:path>
                </a:pathLst>
              </a:custGeom>
              <a:solidFill>
                <a:srgbClr val="94D3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5" name="íšliḍé">
                <a:extLst>
                  <a:ext uri="{FF2B5EF4-FFF2-40B4-BE49-F238E27FC236}">
                    <a16:creationId xmlns:a16="http://schemas.microsoft.com/office/drawing/2014/main" id="{6517D992-72FC-494C-A7FB-95EF532274E0}"/>
                  </a:ext>
                </a:extLst>
              </p:cNvPr>
              <p:cNvSpPr/>
              <p:nvPr/>
            </p:nvSpPr>
            <p:spPr bwMode="auto">
              <a:xfrm>
                <a:off x="4441" y="423"/>
                <a:ext cx="48" cy="44"/>
              </a:xfrm>
              <a:custGeom>
                <a:avLst/>
                <a:gdLst>
                  <a:gd name="T0" fmla="*/ 48 w 48"/>
                  <a:gd name="T1" fmla="*/ 32 h 44"/>
                  <a:gd name="T2" fmla="*/ 10 w 48"/>
                  <a:gd name="T3" fmla="*/ 44 h 44"/>
                  <a:gd name="T4" fmla="*/ 0 w 48"/>
                  <a:gd name="T5" fmla="*/ 12 h 44"/>
                  <a:gd name="T6" fmla="*/ 37 w 48"/>
                  <a:gd name="T7" fmla="*/ 0 h 44"/>
                  <a:gd name="T8" fmla="*/ 48 w 48"/>
                  <a:gd name="T9" fmla="*/ 3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4">
                    <a:moveTo>
                      <a:pt x="48" y="32"/>
                    </a:moveTo>
                    <a:lnTo>
                      <a:pt x="10" y="44"/>
                    </a:lnTo>
                    <a:lnTo>
                      <a:pt x="0" y="12"/>
                    </a:lnTo>
                    <a:lnTo>
                      <a:pt x="37" y="0"/>
                    </a:lnTo>
                    <a:lnTo>
                      <a:pt x="48" y="32"/>
                    </a:lnTo>
                    <a:close/>
                  </a:path>
                </a:pathLst>
              </a:custGeom>
              <a:solidFill>
                <a:srgbClr val="CFDD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6" name="iṣľïḓè">
                <a:extLst>
                  <a:ext uri="{FF2B5EF4-FFF2-40B4-BE49-F238E27FC236}">
                    <a16:creationId xmlns:a16="http://schemas.microsoft.com/office/drawing/2014/main" id="{B5C73D0D-0B55-4708-ADEC-2BAC069AA720}"/>
                  </a:ext>
                </a:extLst>
              </p:cNvPr>
              <p:cNvSpPr/>
              <p:nvPr/>
            </p:nvSpPr>
            <p:spPr bwMode="auto">
              <a:xfrm>
                <a:off x="4456" y="470"/>
                <a:ext cx="48" cy="44"/>
              </a:xfrm>
              <a:custGeom>
                <a:avLst/>
                <a:gdLst>
                  <a:gd name="T0" fmla="*/ 48 w 48"/>
                  <a:gd name="T1" fmla="*/ 32 h 44"/>
                  <a:gd name="T2" fmla="*/ 10 w 48"/>
                  <a:gd name="T3" fmla="*/ 44 h 44"/>
                  <a:gd name="T4" fmla="*/ 0 w 48"/>
                  <a:gd name="T5" fmla="*/ 12 h 44"/>
                  <a:gd name="T6" fmla="*/ 38 w 48"/>
                  <a:gd name="T7" fmla="*/ 0 h 44"/>
                  <a:gd name="T8" fmla="*/ 48 w 48"/>
                  <a:gd name="T9" fmla="*/ 3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4">
                    <a:moveTo>
                      <a:pt x="48" y="32"/>
                    </a:moveTo>
                    <a:lnTo>
                      <a:pt x="10" y="44"/>
                    </a:lnTo>
                    <a:lnTo>
                      <a:pt x="0" y="12"/>
                    </a:lnTo>
                    <a:lnTo>
                      <a:pt x="38" y="0"/>
                    </a:lnTo>
                    <a:lnTo>
                      <a:pt x="48" y="32"/>
                    </a:lnTo>
                    <a:close/>
                  </a:path>
                </a:pathLst>
              </a:custGeom>
              <a:solidFill>
                <a:srgbClr val="F5C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7" name="işḻiḓè">
                <a:extLst>
                  <a:ext uri="{FF2B5EF4-FFF2-40B4-BE49-F238E27FC236}">
                    <a16:creationId xmlns:a16="http://schemas.microsoft.com/office/drawing/2014/main" id="{D11635FE-6A85-4DBB-968A-C5E41B4C37C4}"/>
                  </a:ext>
                </a:extLst>
              </p:cNvPr>
              <p:cNvSpPr/>
              <p:nvPr/>
            </p:nvSpPr>
            <p:spPr bwMode="auto">
              <a:xfrm>
                <a:off x="4282" y="483"/>
                <a:ext cx="48" cy="27"/>
              </a:xfrm>
              <a:custGeom>
                <a:avLst/>
                <a:gdLst>
                  <a:gd name="T0" fmla="*/ 48 w 48"/>
                  <a:gd name="T1" fmla="*/ 13 h 27"/>
                  <a:gd name="T2" fmla="*/ 4 w 48"/>
                  <a:gd name="T3" fmla="*/ 27 h 27"/>
                  <a:gd name="T4" fmla="*/ 0 w 48"/>
                  <a:gd name="T5" fmla="*/ 14 h 27"/>
                  <a:gd name="T6" fmla="*/ 44 w 48"/>
                  <a:gd name="T7" fmla="*/ 0 h 27"/>
                  <a:gd name="T8" fmla="*/ 48 w 48"/>
                  <a:gd name="T9" fmla="*/ 1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27">
                    <a:moveTo>
                      <a:pt x="48" y="13"/>
                    </a:moveTo>
                    <a:lnTo>
                      <a:pt x="4" y="27"/>
                    </a:lnTo>
                    <a:lnTo>
                      <a:pt x="0" y="14"/>
                    </a:lnTo>
                    <a:lnTo>
                      <a:pt x="44" y="0"/>
                    </a:lnTo>
                    <a:lnTo>
                      <a:pt x="48" y="13"/>
                    </a:lnTo>
                    <a:close/>
                  </a:path>
                </a:pathLst>
              </a:custGeom>
              <a:solidFill>
                <a:srgbClr val="CAC9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8" name="îṧḷiďê">
                <a:extLst>
                  <a:ext uri="{FF2B5EF4-FFF2-40B4-BE49-F238E27FC236}">
                    <a16:creationId xmlns:a16="http://schemas.microsoft.com/office/drawing/2014/main" id="{8562BD32-2B83-4BE9-8532-04C1C54A6054}"/>
                  </a:ext>
                </a:extLst>
              </p:cNvPr>
              <p:cNvSpPr/>
              <p:nvPr/>
            </p:nvSpPr>
            <p:spPr bwMode="auto">
              <a:xfrm>
                <a:off x="4297" y="531"/>
                <a:ext cx="49" cy="27"/>
              </a:xfrm>
              <a:custGeom>
                <a:avLst/>
                <a:gdLst>
                  <a:gd name="T0" fmla="*/ 49 w 49"/>
                  <a:gd name="T1" fmla="*/ 12 h 27"/>
                  <a:gd name="T2" fmla="*/ 4 w 49"/>
                  <a:gd name="T3" fmla="*/ 27 h 27"/>
                  <a:gd name="T4" fmla="*/ 0 w 49"/>
                  <a:gd name="T5" fmla="*/ 15 h 27"/>
                  <a:gd name="T6" fmla="*/ 45 w 49"/>
                  <a:gd name="T7" fmla="*/ 0 h 27"/>
                  <a:gd name="T8" fmla="*/ 49 w 49"/>
                  <a:gd name="T9" fmla="*/ 1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27">
                    <a:moveTo>
                      <a:pt x="49" y="12"/>
                    </a:moveTo>
                    <a:lnTo>
                      <a:pt x="4" y="27"/>
                    </a:lnTo>
                    <a:lnTo>
                      <a:pt x="0" y="15"/>
                    </a:lnTo>
                    <a:lnTo>
                      <a:pt x="45" y="0"/>
                    </a:lnTo>
                    <a:lnTo>
                      <a:pt x="49" y="12"/>
                    </a:lnTo>
                    <a:close/>
                  </a:path>
                </a:pathLst>
              </a:custGeom>
              <a:solidFill>
                <a:srgbClr val="CAC9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9" name="iś1ïḑê">
                <a:extLst>
                  <a:ext uri="{FF2B5EF4-FFF2-40B4-BE49-F238E27FC236}">
                    <a16:creationId xmlns:a16="http://schemas.microsoft.com/office/drawing/2014/main" id="{80FB1D5A-4428-42F3-8740-CAC7AE69FC91}"/>
                  </a:ext>
                </a:extLst>
              </p:cNvPr>
              <p:cNvSpPr/>
              <p:nvPr/>
            </p:nvSpPr>
            <p:spPr bwMode="auto">
              <a:xfrm>
                <a:off x="4498" y="414"/>
                <a:ext cx="48" cy="27"/>
              </a:xfrm>
              <a:custGeom>
                <a:avLst/>
                <a:gdLst>
                  <a:gd name="T0" fmla="*/ 48 w 48"/>
                  <a:gd name="T1" fmla="*/ 13 h 27"/>
                  <a:gd name="T2" fmla="*/ 4 w 48"/>
                  <a:gd name="T3" fmla="*/ 27 h 27"/>
                  <a:gd name="T4" fmla="*/ 0 w 48"/>
                  <a:gd name="T5" fmla="*/ 14 h 27"/>
                  <a:gd name="T6" fmla="*/ 44 w 48"/>
                  <a:gd name="T7" fmla="*/ 0 h 27"/>
                  <a:gd name="T8" fmla="*/ 48 w 48"/>
                  <a:gd name="T9" fmla="*/ 1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27">
                    <a:moveTo>
                      <a:pt x="48" y="13"/>
                    </a:moveTo>
                    <a:lnTo>
                      <a:pt x="4" y="27"/>
                    </a:lnTo>
                    <a:lnTo>
                      <a:pt x="0" y="14"/>
                    </a:lnTo>
                    <a:lnTo>
                      <a:pt x="44" y="0"/>
                    </a:lnTo>
                    <a:lnTo>
                      <a:pt x="48" y="13"/>
                    </a:lnTo>
                    <a:close/>
                  </a:path>
                </a:pathLst>
              </a:custGeom>
              <a:solidFill>
                <a:srgbClr val="CAC9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0" name="iṡļïḑè">
                <a:extLst>
                  <a:ext uri="{FF2B5EF4-FFF2-40B4-BE49-F238E27FC236}">
                    <a16:creationId xmlns:a16="http://schemas.microsoft.com/office/drawing/2014/main" id="{0EA02CB2-489D-4D7D-8105-61CD30B57FBB}"/>
                  </a:ext>
                </a:extLst>
              </p:cNvPr>
              <p:cNvSpPr/>
              <p:nvPr/>
            </p:nvSpPr>
            <p:spPr bwMode="auto">
              <a:xfrm>
                <a:off x="4513" y="462"/>
                <a:ext cx="48" cy="27"/>
              </a:xfrm>
              <a:custGeom>
                <a:avLst/>
                <a:gdLst>
                  <a:gd name="T0" fmla="*/ 48 w 48"/>
                  <a:gd name="T1" fmla="*/ 12 h 27"/>
                  <a:gd name="T2" fmla="*/ 4 w 48"/>
                  <a:gd name="T3" fmla="*/ 27 h 27"/>
                  <a:gd name="T4" fmla="*/ 0 w 48"/>
                  <a:gd name="T5" fmla="*/ 14 h 27"/>
                  <a:gd name="T6" fmla="*/ 44 w 48"/>
                  <a:gd name="T7" fmla="*/ 0 h 27"/>
                  <a:gd name="T8" fmla="*/ 48 w 48"/>
                  <a:gd name="T9" fmla="*/ 1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27">
                    <a:moveTo>
                      <a:pt x="48" y="12"/>
                    </a:moveTo>
                    <a:lnTo>
                      <a:pt x="4" y="27"/>
                    </a:lnTo>
                    <a:lnTo>
                      <a:pt x="0" y="14"/>
                    </a:lnTo>
                    <a:lnTo>
                      <a:pt x="44" y="0"/>
                    </a:lnTo>
                    <a:lnTo>
                      <a:pt x="48" y="12"/>
                    </a:lnTo>
                    <a:close/>
                  </a:path>
                </a:pathLst>
              </a:custGeom>
              <a:solidFill>
                <a:srgbClr val="CAC9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1" name="îṥlïďè">
                <a:extLst>
                  <a:ext uri="{FF2B5EF4-FFF2-40B4-BE49-F238E27FC236}">
                    <a16:creationId xmlns:a16="http://schemas.microsoft.com/office/drawing/2014/main" id="{341D500B-7780-4F8F-96C7-8FBCDF4AA94A}"/>
                  </a:ext>
                </a:extLst>
              </p:cNvPr>
              <p:cNvSpPr/>
              <p:nvPr/>
            </p:nvSpPr>
            <p:spPr bwMode="auto">
              <a:xfrm>
                <a:off x="4274" y="133"/>
                <a:ext cx="38" cy="41"/>
              </a:xfrm>
              <a:custGeom>
                <a:avLst/>
                <a:gdLst>
                  <a:gd name="T0" fmla="*/ 0 w 87"/>
                  <a:gd name="T1" fmla="*/ 15 h 93"/>
                  <a:gd name="T2" fmla="*/ 24 w 87"/>
                  <a:gd name="T3" fmla="*/ 6 h 93"/>
                  <a:gd name="T4" fmla="*/ 59 w 87"/>
                  <a:gd name="T5" fmla="*/ 4 h 93"/>
                  <a:gd name="T6" fmla="*/ 82 w 87"/>
                  <a:gd name="T7" fmla="*/ 29 h 93"/>
                  <a:gd name="T8" fmla="*/ 80 w 87"/>
                  <a:gd name="T9" fmla="*/ 66 h 93"/>
                  <a:gd name="T10" fmla="*/ 46 w 87"/>
                  <a:gd name="T11" fmla="*/ 88 h 93"/>
                  <a:gd name="T12" fmla="*/ 25 w 87"/>
                  <a:gd name="T13" fmla="*/ 93 h 93"/>
                  <a:gd name="T14" fmla="*/ 0 w 87"/>
                  <a:gd name="T15" fmla="*/ 15 h 93"/>
                  <a:gd name="T16" fmla="*/ 39 w 87"/>
                  <a:gd name="T17" fmla="*/ 74 h 93"/>
                  <a:gd name="T18" fmla="*/ 45 w 87"/>
                  <a:gd name="T19" fmla="*/ 73 h 93"/>
                  <a:gd name="T20" fmla="*/ 63 w 87"/>
                  <a:gd name="T21" fmla="*/ 36 h 93"/>
                  <a:gd name="T22" fmla="*/ 30 w 87"/>
                  <a:gd name="T23" fmla="*/ 19 h 93"/>
                  <a:gd name="T24" fmla="*/ 22 w 87"/>
                  <a:gd name="T25" fmla="*/ 22 h 93"/>
                  <a:gd name="T26" fmla="*/ 39 w 87"/>
                  <a:gd name="T27" fmla="*/ 7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93">
                    <a:moveTo>
                      <a:pt x="0" y="15"/>
                    </a:moveTo>
                    <a:cubicBezTo>
                      <a:pt x="6" y="12"/>
                      <a:pt x="15" y="9"/>
                      <a:pt x="24" y="6"/>
                    </a:cubicBezTo>
                    <a:cubicBezTo>
                      <a:pt x="39" y="1"/>
                      <a:pt x="50" y="0"/>
                      <a:pt x="59" y="4"/>
                    </a:cubicBezTo>
                    <a:cubicBezTo>
                      <a:pt x="70" y="7"/>
                      <a:pt x="78" y="15"/>
                      <a:pt x="82" y="29"/>
                    </a:cubicBezTo>
                    <a:cubicBezTo>
                      <a:pt x="87" y="44"/>
                      <a:pt x="85" y="57"/>
                      <a:pt x="80" y="66"/>
                    </a:cubicBezTo>
                    <a:cubicBezTo>
                      <a:pt x="73" y="75"/>
                      <a:pt x="62" y="83"/>
                      <a:pt x="46" y="88"/>
                    </a:cubicBezTo>
                    <a:cubicBezTo>
                      <a:pt x="36" y="91"/>
                      <a:pt x="30" y="92"/>
                      <a:pt x="25" y="93"/>
                    </a:cubicBezTo>
                    <a:lnTo>
                      <a:pt x="0" y="15"/>
                    </a:lnTo>
                    <a:close/>
                    <a:moveTo>
                      <a:pt x="39" y="74"/>
                    </a:moveTo>
                    <a:cubicBezTo>
                      <a:pt x="41" y="74"/>
                      <a:pt x="43" y="73"/>
                      <a:pt x="45" y="73"/>
                    </a:cubicBezTo>
                    <a:cubicBezTo>
                      <a:pt x="62" y="67"/>
                      <a:pt x="70" y="55"/>
                      <a:pt x="63" y="36"/>
                    </a:cubicBezTo>
                    <a:cubicBezTo>
                      <a:pt x="58" y="19"/>
                      <a:pt x="46" y="14"/>
                      <a:pt x="30" y="19"/>
                    </a:cubicBezTo>
                    <a:cubicBezTo>
                      <a:pt x="26" y="20"/>
                      <a:pt x="24" y="21"/>
                      <a:pt x="22" y="22"/>
                    </a:cubicBezTo>
                    <a:lnTo>
                      <a:pt x="39" y="7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2" name="îṣ1îḍé">
                <a:extLst>
                  <a:ext uri="{FF2B5EF4-FFF2-40B4-BE49-F238E27FC236}">
                    <a16:creationId xmlns:a16="http://schemas.microsoft.com/office/drawing/2014/main" id="{2F6D9073-882F-44EC-84F5-E81CD5E38DF5}"/>
                  </a:ext>
                </a:extLst>
              </p:cNvPr>
              <p:cNvSpPr/>
              <p:nvPr/>
            </p:nvSpPr>
            <p:spPr bwMode="auto">
              <a:xfrm>
                <a:off x="4317" y="122"/>
                <a:ext cx="32" cy="42"/>
              </a:xfrm>
              <a:custGeom>
                <a:avLst/>
                <a:gdLst>
                  <a:gd name="T0" fmla="*/ 19 w 74"/>
                  <a:gd name="T1" fmla="*/ 66 h 95"/>
                  <a:gd name="T2" fmla="*/ 20 w 74"/>
                  <a:gd name="T3" fmla="*/ 89 h 95"/>
                  <a:gd name="T4" fmla="*/ 1 w 74"/>
                  <a:gd name="T5" fmla="*/ 95 h 95"/>
                  <a:gd name="T6" fmla="*/ 0 w 74"/>
                  <a:gd name="T7" fmla="*/ 7 h 95"/>
                  <a:gd name="T8" fmla="*/ 24 w 74"/>
                  <a:gd name="T9" fmla="*/ 0 h 95"/>
                  <a:gd name="T10" fmla="*/ 74 w 74"/>
                  <a:gd name="T11" fmla="*/ 71 h 95"/>
                  <a:gd name="T12" fmla="*/ 55 w 74"/>
                  <a:gd name="T13" fmla="*/ 77 h 95"/>
                  <a:gd name="T14" fmla="*/ 42 w 74"/>
                  <a:gd name="T15" fmla="*/ 59 h 95"/>
                  <a:gd name="T16" fmla="*/ 19 w 74"/>
                  <a:gd name="T17" fmla="*/ 66 h 95"/>
                  <a:gd name="T18" fmla="*/ 35 w 74"/>
                  <a:gd name="T19" fmla="*/ 46 h 95"/>
                  <a:gd name="T20" fmla="*/ 25 w 74"/>
                  <a:gd name="T21" fmla="*/ 31 h 95"/>
                  <a:gd name="T22" fmla="*/ 16 w 74"/>
                  <a:gd name="T23" fmla="*/ 17 h 95"/>
                  <a:gd name="T24" fmla="*/ 15 w 74"/>
                  <a:gd name="T25" fmla="*/ 17 h 95"/>
                  <a:gd name="T26" fmla="*/ 17 w 74"/>
                  <a:gd name="T27" fmla="*/ 34 h 95"/>
                  <a:gd name="T28" fmla="*/ 17 w 74"/>
                  <a:gd name="T29" fmla="*/ 52 h 95"/>
                  <a:gd name="T30" fmla="*/ 35 w 74"/>
                  <a:gd name="T31" fmla="*/ 46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4" h="95">
                    <a:moveTo>
                      <a:pt x="19" y="66"/>
                    </a:moveTo>
                    <a:cubicBezTo>
                      <a:pt x="20" y="89"/>
                      <a:pt x="20" y="89"/>
                      <a:pt x="20" y="89"/>
                    </a:cubicBezTo>
                    <a:cubicBezTo>
                      <a:pt x="1" y="95"/>
                      <a:pt x="1" y="95"/>
                      <a:pt x="1" y="95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74" y="71"/>
                      <a:pt x="74" y="71"/>
                      <a:pt x="74" y="71"/>
                    </a:cubicBezTo>
                    <a:cubicBezTo>
                      <a:pt x="55" y="77"/>
                      <a:pt x="55" y="77"/>
                      <a:pt x="55" y="77"/>
                    </a:cubicBezTo>
                    <a:cubicBezTo>
                      <a:pt x="42" y="59"/>
                      <a:pt x="42" y="59"/>
                      <a:pt x="42" y="59"/>
                    </a:cubicBezTo>
                    <a:lnTo>
                      <a:pt x="19" y="66"/>
                    </a:lnTo>
                    <a:close/>
                    <a:moveTo>
                      <a:pt x="35" y="46"/>
                    </a:moveTo>
                    <a:cubicBezTo>
                      <a:pt x="25" y="31"/>
                      <a:pt x="25" y="31"/>
                      <a:pt x="25" y="31"/>
                    </a:cubicBezTo>
                    <a:cubicBezTo>
                      <a:pt x="22" y="27"/>
                      <a:pt x="18" y="21"/>
                      <a:pt x="16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6" y="22"/>
                      <a:pt x="16" y="29"/>
                      <a:pt x="17" y="34"/>
                    </a:cubicBezTo>
                    <a:cubicBezTo>
                      <a:pt x="17" y="52"/>
                      <a:pt x="17" y="52"/>
                      <a:pt x="17" y="52"/>
                    </a:cubicBezTo>
                    <a:lnTo>
                      <a:pt x="35" y="46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3" name="ïSlîḓè">
                <a:extLst>
                  <a:ext uri="{FF2B5EF4-FFF2-40B4-BE49-F238E27FC236}">
                    <a16:creationId xmlns:a16="http://schemas.microsoft.com/office/drawing/2014/main" id="{BA92D466-CB8E-47DE-A05F-0505B0BCB859}"/>
                  </a:ext>
                </a:extLst>
              </p:cNvPr>
              <p:cNvSpPr/>
              <p:nvPr/>
            </p:nvSpPr>
            <p:spPr bwMode="auto">
              <a:xfrm>
                <a:off x="4336" y="111"/>
                <a:ext cx="29" cy="40"/>
              </a:xfrm>
              <a:custGeom>
                <a:avLst/>
                <a:gdLst>
                  <a:gd name="T0" fmla="*/ 12 w 29"/>
                  <a:gd name="T1" fmla="*/ 12 h 40"/>
                  <a:gd name="T2" fmla="*/ 2 w 29"/>
                  <a:gd name="T3" fmla="*/ 15 h 40"/>
                  <a:gd name="T4" fmla="*/ 0 w 29"/>
                  <a:gd name="T5" fmla="*/ 8 h 40"/>
                  <a:gd name="T6" fmla="*/ 27 w 29"/>
                  <a:gd name="T7" fmla="*/ 0 h 40"/>
                  <a:gd name="T8" fmla="*/ 29 w 29"/>
                  <a:gd name="T9" fmla="*/ 7 h 40"/>
                  <a:gd name="T10" fmla="*/ 19 w 29"/>
                  <a:gd name="T11" fmla="*/ 10 h 40"/>
                  <a:gd name="T12" fmla="*/ 28 w 29"/>
                  <a:gd name="T13" fmla="*/ 38 h 40"/>
                  <a:gd name="T14" fmla="*/ 20 w 29"/>
                  <a:gd name="T15" fmla="*/ 40 h 40"/>
                  <a:gd name="T16" fmla="*/ 12 w 29"/>
                  <a:gd name="T17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40">
                    <a:moveTo>
                      <a:pt x="12" y="12"/>
                    </a:moveTo>
                    <a:lnTo>
                      <a:pt x="2" y="15"/>
                    </a:lnTo>
                    <a:lnTo>
                      <a:pt x="0" y="8"/>
                    </a:lnTo>
                    <a:lnTo>
                      <a:pt x="27" y="0"/>
                    </a:lnTo>
                    <a:lnTo>
                      <a:pt x="29" y="7"/>
                    </a:lnTo>
                    <a:lnTo>
                      <a:pt x="19" y="10"/>
                    </a:lnTo>
                    <a:lnTo>
                      <a:pt x="28" y="38"/>
                    </a:lnTo>
                    <a:lnTo>
                      <a:pt x="20" y="40"/>
                    </a:lnTo>
                    <a:lnTo>
                      <a:pt x="12" y="12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4" name="iś1íďe">
                <a:extLst>
                  <a:ext uri="{FF2B5EF4-FFF2-40B4-BE49-F238E27FC236}">
                    <a16:creationId xmlns:a16="http://schemas.microsoft.com/office/drawing/2014/main" id="{2A70FA08-D020-4028-8C08-4879CC3A0630}"/>
                  </a:ext>
                </a:extLst>
              </p:cNvPr>
              <p:cNvSpPr/>
              <p:nvPr/>
            </p:nvSpPr>
            <p:spPr bwMode="auto">
              <a:xfrm>
                <a:off x="4371" y="105"/>
                <a:ext cx="33" cy="41"/>
              </a:xfrm>
              <a:custGeom>
                <a:avLst/>
                <a:gdLst>
                  <a:gd name="T0" fmla="*/ 19 w 74"/>
                  <a:gd name="T1" fmla="*/ 67 h 96"/>
                  <a:gd name="T2" fmla="*/ 19 w 74"/>
                  <a:gd name="T3" fmla="*/ 89 h 96"/>
                  <a:gd name="T4" fmla="*/ 1 w 74"/>
                  <a:gd name="T5" fmla="*/ 96 h 96"/>
                  <a:gd name="T6" fmla="*/ 0 w 74"/>
                  <a:gd name="T7" fmla="*/ 8 h 96"/>
                  <a:gd name="T8" fmla="*/ 23 w 74"/>
                  <a:gd name="T9" fmla="*/ 0 h 96"/>
                  <a:gd name="T10" fmla="*/ 74 w 74"/>
                  <a:gd name="T11" fmla="*/ 72 h 96"/>
                  <a:gd name="T12" fmla="*/ 54 w 74"/>
                  <a:gd name="T13" fmla="*/ 78 h 96"/>
                  <a:gd name="T14" fmla="*/ 42 w 74"/>
                  <a:gd name="T15" fmla="*/ 60 h 96"/>
                  <a:gd name="T16" fmla="*/ 19 w 74"/>
                  <a:gd name="T17" fmla="*/ 67 h 96"/>
                  <a:gd name="T18" fmla="*/ 35 w 74"/>
                  <a:gd name="T19" fmla="*/ 47 h 96"/>
                  <a:gd name="T20" fmla="*/ 24 w 74"/>
                  <a:gd name="T21" fmla="*/ 32 h 96"/>
                  <a:gd name="T22" fmla="*/ 15 w 74"/>
                  <a:gd name="T23" fmla="*/ 18 h 96"/>
                  <a:gd name="T24" fmla="*/ 15 w 74"/>
                  <a:gd name="T25" fmla="*/ 18 h 96"/>
                  <a:gd name="T26" fmla="*/ 16 w 74"/>
                  <a:gd name="T27" fmla="*/ 35 h 96"/>
                  <a:gd name="T28" fmla="*/ 17 w 74"/>
                  <a:gd name="T29" fmla="*/ 53 h 96"/>
                  <a:gd name="T30" fmla="*/ 35 w 74"/>
                  <a:gd name="T31" fmla="*/ 47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4" h="96">
                    <a:moveTo>
                      <a:pt x="19" y="67"/>
                    </a:moveTo>
                    <a:cubicBezTo>
                      <a:pt x="19" y="89"/>
                      <a:pt x="19" y="89"/>
                      <a:pt x="19" y="89"/>
                    </a:cubicBezTo>
                    <a:cubicBezTo>
                      <a:pt x="1" y="96"/>
                      <a:pt x="1" y="96"/>
                      <a:pt x="1" y="96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74" y="72"/>
                      <a:pt x="74" y="72"/>
                      <a:pt x="74" y="72"/>
                    </a:cubicBezTo>
                    <a:cubicBezTo>
                      <a:pt x="54" y="78"/>
                      <a:pt x="54" y="78"/>
                      <a:pt x="54" y="78"/>
                    </a:cubicBezTo>
                    <a:cubicBezTo>
                      <a:pt x="42" y="60"/>
                      <a:pt x="42" y="60"/>
                      <a:pt x="42" y="60"/>
                    </a:cubicBezTo>
                    <a:lnTo>
                      <a:pt x="19" y="67"/>
                    </a:lnTo>
                    <a:close/>
                    <a:moveTo>
                      <a:pt x="35" y="47"/>
                    </a:moveTo>
                    <a:cubicBezTo>
                      <a:pt x="24" y="32"/>
                      <a:pt x="24" y="32"/>
                      <a:pt x="24" y="32"/>
                    </a:cubicBezTo>
                    <a:cubicBezTo>
                      <a:pt x="21" y="28"/>
                      <a:pt x="18" y="22"/>
                      <a:pt x="15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23"/>
                      <a:pt x="16" y="30"/>
                      <a:pt x="16" y="35"/>
                    </a:cubicBezTo>
                    <a:cubicBezTo>
                      <a:pt x="17" y="53"/>
                      <a:pt x="17" y="53"/>
                      <a:pt x="17" y="53"/>
                    </a:cubicBezTo>
                    <a:lnTo>
                      <a:pt x="35" y="47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5" name="îś1îďè">
                <a:extLst>
                  <a:ext uri="{FF2B5EF4-FFF2-40B4-BE49-F238E27FC236}">
                    <a16:creationId xmlns:a16="http://schemas.microsoft.com/office/drawing/2014/main" id="{8A4FA4D3-E0B2-49DC-A755-06F9BA74BCFB}"/>
                  </a:ext>
                </a:extLst>
              </p:cNvPr>
              <p:cNvSpPr/>
              <p:nvPr/>
            </p:nvSpPr>
            <p:spPr bwMode="auto">
              <a:xfrm>
                <a:off x="4134" y="114"/>
                <a:ext cx="512" cy="374"/>
              </a:xfrm>
              <a:custGeom>
                <a:avLst/>
                <a:gdLst>
                  <a:gd name="T0" fmla="*/ 297 w 1176"/>
                  <a:gd name="T1" fmla="*/ 821 h 861"/>
                  <a:gd name="T2" fmla="*/ 1003 w 1176"/>
                  <a:gd name="T3" fmla="*/ 0 h 861"/>
                  <a:gd name="T4" fmla="*/ 783 w 1176"/>
                  <a:gd name="T5" fmla="*/ 98 h 861"/>
                  <a:gd name="T6" fmla="*/ 627 w 1176"/>
                  <a:gd name="T7" fmla="*/ 148 h 861"/>
                  <a:gd name="T8" fmla="*/ 432 w 1176"/>
                  <a:gd name="T9" fmla="*/ 323 h 861"/>
                  <a:gd name="T10" fmla="*/ 364 w 1176"/>
                  <a:gd name="T11" fmla="*/ 772 h 861"/>
                  <a:gd name="T12" fmla="*/ 278 w 1176"/>
                  <a:gd name="T13" fmla="*/ 799 h 861"/>
                  <a:gd name="T14" fmla="*/ 192 w 1176"/>
                  <a:gd name="T15" fmla="*/ 803 h 861"/>
                  <a:gd name="T16" fmla="*/ 169 w 1176"/>
                  <a:gd name="T17" fmla="*/ 730 h 861"/>
                  <a:gd name="T18" fmla="*/ 280 w 1176"/>
                  <a:gd name="T19" fmla="*/ 694 h 861"/>
                  <a:gd name="T20" fmla="*/ 333 w 1176"/>
                  <a:gd name="T21" fmla="*/ 677 h 861"/>
                  <a:gd name="T22" fmla="*/ 319 w 1176"/>
                  <a:gd name="T23" fmla="*/ 646 h 861"/>
                  <a:gd name="T24" fmla="*/ 165 w 1176"/>
                  <a:gd name="T25" fmla="*/ 703 h 861"/>
                  <a:gd name="T26" fmla="*/ 130 w 1176"/>
                  <a:gd name="T27" fmla="*/ 595 h 861"/>
                  <a:gd name="T28" fmla="*/ 286 w 1176"/>
                  <a:gd name="T29" fmla="*/ 545 h 861"/>
                  <a:gd name="T30" fmla="*/ 282 w 1176"/>
                  <a:gd name="T31" fmla="*/ 518 h 861"/>
                  <a:gd name="T32" fmla="*/ 248 w 1176"/>
                  <a:gd name="T33" fmla="*/ 409 h 861"/>
                  <a:gd name="T34" fmla="*/ 75 w 1176"/>
                  <a:gd name="T35" fmla="*/ 437 h 861"/>
                  <a:gd name="T36" fmla="*/ 240 w 1176"/>
                  <a:gd name="T37" fmla="*/ 384 h 861"/>
                  <a:gd name="T38" fmla="*/ 369 w 1176"/>
                  <a:gd name="T39" fmla="*/ 665 h 861"/>
                  <a:gd name="T40" fmla="*/ 518 w 1176"/>
                  <a:gd name="T41" fmla="*/ 590 h 861"/>
                  <a:gd name="T42" fmla="*/ 362 w 1176"/>
                  <a:gd name="T43" fmla="*/ 640 h 861"/>
                  <a:gd name="T44" fmla="*/ 327 w 1176"/>
                  <a:gd name="T45" fmla="*/ 532 h 861"/>
                  <a:gd name="T46" fmla="*/ 483 w 1176"/>
                  <a:gd name="T47" fmla="*/ 481 h 861"/>
                  <a:gd name="T48" fmla="*/ 469 w 1176"/>
                  <a:gd name="T49" fmla="*/ 458 h 861"/>
                  <a:gd name="T50" fmla="*/ 284 w 1176"/>
                  <a:gd name="T51" fmla="*/ 398 h 861"/>
                  <a:gd name="T52" fmla="*/ 442 w 1176"/>
                  <a:gd name="T53" fmla="*/ 355 h 861"/>
                  <a:gd name="T54" fmla="*/ 592 w 1176"/>
                  <a:gd name="T55" fmla="*/ 699 h 861"/>
                  <a:gd name="T56" fmla="*/ 748 w 1176"/>
                  <a:gd name="T57" fmla="*/ 648 h 861"/>
                  <a:gd name="T58" fmla="*/ 519 w 1176"/>
                  <a:gd name="T59" fmla="*/ 472 h 861"/>
                  <a:gd name="T60" fmla="*/ 675 w 1176"/>
                  <a:gd name="T61" fmla="*/ 420 h 861"/>
                  <a:gd name="T62" fmla="*/ 710 w 1176"/>
                  <a:gd name="T63" fmla="*/ 528 h 861"/>
                  <a:gd name="T64" fmla="*/ 510 w 1176"/>
                  <a:gd name="T65" fmla="*/ 445 h 861"/>
                  <a:gd name="T66" fmla="*/ 667 w 1176"/>
                  <a:gd name="T67" fmla="*/ 395 h 861"/>
                  <a:gd name="T68" fmla="*/ 435 w 1176"/>
                  <a:gd name="T69" fmla="*/ 210 h 861"/>
                  <a:gd name="T70" fmla="*/ 940 w 1176"/>
                  <a:gd name="T71" fmla="*/ 587 h 861"/>
                  <a:gd name="T72" fmla="*/ 910 w 1176"/>
                  <a:gd name="T73" fmla="*/ 492 h 861"/>
                  <a:gd name="T74" fmla="*/ 899 w 1176"/>
                  <a:gd name="T75" fmla="*/ 459 h 861"/>
                  <a:gd name="T76" fmla="*/ 728 w 1176"/>
                  <a:gd name="T77" fmla="*/ 463 h 861"/>
                  <a:gd name="T78" fmla="*/ 719 w 1176"/>
                  <a:gd name="T79" fmla="*/ 436 h 861"/>
                  <a:gd name="T80" fmla="*/ 711 w 1176"/>
                  <a:gd name="T81" fmla="*/ 408 h 861"/>
                  <a:gd name="T82" fmla="*/ 859 w 1176"/>
                  <a:gd name="T83" fmla="*/ 333 h 861"/>
                  <a:gd name="T84" fmla="*/ 668 w 1176"/>
                  <a:gd name="T85" fmla="*/ 275 h 861"/>
                  <a:gd name="T86" fmla="*/ 859 w 1176"/>
                  <a:gd name="T87" fmla="*/ 333 h 861"/>
                  <a:gd name="T88" fmla="*/ 946 w 1176"/>
                  <a:gd name="T89" fmla="*/ 480 h 861"/>
                  <a:gd name="T90" fmla="*/ 1094 w 1176"/>
                  <a:gd name="T91" fmla="*/ 405 h 861"/>
                  <a:gd name="T92" fmla="*/ 1059 w 1176"/>
                  <a:gd name="T93" fmla="*/ 296 h 861"/>
                  <a:gd name="T94" fmla="*/ 1053 w 1176"/>
                  <a:gd name="T95" fmla="*/ 271 h 861"/>
                  <a:gd name="T96" fmla="*/ 860 w 1176"/>
                  <a:gd name="T97" fmla="*/ 213 h 861"/>
                  <a:gd name="T98" fmla="*/ 932 w 1176"/>
                  <a:gd name="T99" fmla="*/ 190 h 861"/>
                  <a:gd name="T100" fmla="*/ 1016 w 1176"/>
                  <a:gd name="T101" fmla="*/ 163 h 861"/>
                  <a:gd name="T102" fmla="*/ 1010 w 1176"/>
                  <a:gd name="T103" fmla="*/ 137 h 861"/>
                  <a:gd name="T104" fmla="*/ 946 w 1176"/>
                  <a:gd name="T105" fmla="*/ 158 h 861"/>
                  <a:gd name="T106" fmla="*/ 854 w 1176"/>
                  <a:gd name="T107" fmla="*/ 187 h 861"/>
                  <a:gd name="T108" fmla="*/ 822 w 1176"/>
                  <a:gd name="T109" fmla="*/ 86 h 861"/>
                  <a:gd name="T110" fmla="*/ 1010 w 1176"/>
                  <a:gd name="T111" fmla="*/ 137 h 8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176" h="861">
                    <a:moveTo>
                      <a:pt x="0" y="322"/>
                    </a:moveTo>
                    <a:cubicBezTo>
                      <a:pt x="173" y="861"/>
                      <a:pt x="173" y="861"/>
                      <a:pt x="173" y="861"/>
                    </a:cubicBezTo>
                    <a:cubicBezTo>
                      <a:pt x="297" y="821"/>
                      <a:pt x="297" y="821"/>
                      <a:pt x="297" y="821"/>
                    </a:cubicBezTo>
                    <a:cubicBezTo>
                      <a:pt x="1140" y="550"/>
                      <a:pt x="1140" y="550"/>
                      <a:pt x="1140" y="550"/>
                    </a:cubicBezTo>
                    <a:cubicBezTo>
                      <a:pt x="1176" y="539"/>
                      <a:pt x="1176" y="539"/>
                      <a:pt x="1176" y="539"/>
                    </a:cubicBezTo>
                    <a:cubicBezTo>
                      <a:pt x="1003" y="0"/>
                      <a:pt x="1003" y="0"/>
                      <a:pt x="1003" y="0"/>
                    </a:cubicBezTo>
                    <a:lnTo>
                      <a:pt x="0" y="322"/>
                    </a:lnTo>
                    <a:close/>
                    <a:moveTo>
                      <a:pt x="627" y="148"/>
                    </a:moveTo>
                    <a:cubicBezTo>
                      <a:pt x="783" y="98"/>
                      <a:pt x="783" y="98"/>
                      <a:pt x="783" y="98"/>
                    </a:cubicBezTo>
                    <a:cubicBezTo>
                      <a:pt x="816" y="199"/>
                      <a:pt x="816" y="199"/>
                      <a:pt x="816" y="199"/>
                    </a:cubicBezTo>
                    <a:cubicBezTo>
                      <a:pt x="660" y="250"/>
                      <a:pt x="660" y="250"/>
                      <a:pt x="660" y="250"/>
                    </a:cubicBezTo>
                    <a:lnTo>
                      <a:pt x="627" y="148"/>
                    </a:lnTo>
                    <a:close/>
                    <a:moveTo>
                      <a:pt x="243" y="272"/>
                    </a:moveTo>
                    <a:cubicBezTo>
                      <a:pt x="399" y="221"/>
                      <a:pt x="399" y="221"/>
                      <a:pt x="399" y="221"/>
                    </a:cubicBezTo>
                    <a:cubicBezTo>
                      <a:pt x="432" y="323"/>
                      <a:pt x="432" y="323"/>
                      <a:pt x="432" y="323"/>
                    </a:cubicBezTo>
                    <a:cubicBezTo>
                      <a:pt x="276" y="373"/>
                      <a:pt x="276" y="373"/>
                      <a:pt x="276" y="373"/>
                    </a:cubicBezTo>
                    <a:lnTo>
                      <a:pt x="243" y="272"/>
                    </a:lnTo>
                    <a:close/>
                    <a:moveTo>
                      <a:pt x="364" y="772"/>
                    </a:moveTo>
                    <a:cubicBezTo>
                      <a:pt x="364" y="772"/>
                      <a:pt x="364" y="772"/>
                      <a:pt x="364" y="772"/>
                    </a:cubicBezTo>
                    <a:cubicBezTo>
                      <a:pt x="320" y="786"/>
                      <a:pt x="320" y="786"/>
                      <a:pt x="320" y="786"/>
                    </a:cubicBezTo>
                    <a:cubicBezTo>
                      <a:pt x="278" y="799"/>
                      <a:pt x="278" y="799"/>
                      <a:pt x="278" y="799"/>
                    </a:cubicBezTo>
                    <a:cubicBezTo>
                      <a:pt x="212" y="821"/>
                      <a:pt x="212" y="821"/>
                      <a:pt x="212" y="821"/>
                    </a:cubicBezTo>
                    <a:cubicBezTo>
                      <a:pt x="199" y="825"/>
                      <a:pt x="199" y="825"/>
                      <a:pt x="199" y="825"/>
                    </a:cubicBezTo>
                    <a:cubicBezTo>
                      <a:pt x="192" y="803"/>
                      <a:pt x="192" y="803"/>
                      <a:pt x="192" y="803"/>
                    </a:cubicBezTo>
                    <a:cubicBezTo>
                      <a:pt x="180" y="766"/>
                      <a:pt x="180" y="766"/>
                      <a:pt x="180" y="766"/>
                    </a:cubicBezTo>
                    <a:cubicBezTo>
                      <a:pt x="173" y="744"/>
                      <a:pt x="173" y="744"/>
                      <a:pt x="173" y="744"/>
                    </a:cubicBezTo>
                    <a:cubicBezTo>
                      <a:pt x="169" y="730"/>
                      <a:pt x="169" y="730"/>
                      <a:pt x="169" y="730"/>
                    </a:cubicBezTo>
                    <a:cubicBezTo>
                      <a:pt x="169" y="730"/>
                      <a:pt x="169" y="730"/>
                      <a:pt x="169" y="730"/>
                    </a:cubicBezTo>
                    <a:cubicBezTo>
                      <a:pt x="280" y="694"/>
                      <a:pt x="280" y="694"/>
                      <a:pt x="280" y="694"/>
                    </a:cubicBezTo>
                    <a:cubicBezTo>
                      <a:pt x="280" y="694"/>
                      <a:pt x="280" y="694"/>
                      <a:pt x="280" y="694"/>
                    </a:cubicBezTo>
                    <a:cubicBezTo>
                      <a:pt x="332" y="678"/>
                      <a:pt x="332" y="678"/>
                      <a:pt x="332" y="678"/>
                    </a:cubicBezTo>
                    <a:cubicBezTo>
                      <a:pt x="332" y="677"/>
                      <a:pt x="333" y="677"/>
                      <a:pt x="333" y="677"/>
                    </a:cubicBezTo>
                    <a:cubicBezTo>
                      <a:pt x="333" y="677"/>
                      <a:pt x="333" y="677"/>
                      <a:pt x="333" y="677"/>
                    </a:cubicBezTo>
                    <a:lnTo>
                      <a:pt x="364" y="772"/>
                    </a:lnTo>
                    <a:close/>
                    <a:moveTo>
                      <a:pt x="322" y="642"/>
                    </a:moveTo>
                    <a:cubicBezTo>
                      <a:pt x="321" y="643"/>
                      <a:pt x="320" y="644"/>
                      <a:pt x="319" y="646"/>
                    </a:cubicBezTo>
                    <a:cubicBezTo>
                      <a:pt x="321" y="653"/>
                      <a:pt x="321" y="653"/>
                      <a:pt x="321" y="653"/>
                    </a:cubicBezTo>
                    <a:cubicBezTo>
                      <a:pt x="310" y="657"/>
                      <a:pt x="310" y="657"/>
                      <a:pt x="310" y="657"/>
                    </a:cubicBezTo>
                    <a:cubicBezTo>
                      <a:pt x="165" y="703"/>
                      <a:pt x="165" y="703"/>
                      <a:pt x="165" y="703"/>
                    </a:cubicBezTo>
                    <a:cubicBezTo>
                      <a:pt x="160" y="705"/>
                      <a:pt x="160" y="705"/>
                      <a:pt x="160" y="705"/>
                    </a:cubicBezTo>
                    <a:cubicBezTo>
                      <a:pt x="126" y="596"/>
                      <a:pt x="126" y="596"/>
                      <a:pt x="126" y="596"/>
                    </a:cubicBezTo>
                    <a:cubicBezTo>
                      <a:pt x="130" y="595"/>
                      <a:pt x="130" y="595"/>
                      <a:pt x="130" y="595"/>
                    </a:cubicBezTo>
                    <a:cubicBezTo>
                      <a:pt x="130" y="594"/>
                      <a:pt x="130" y="594"/>
                      <a:pt x="130" y="594"/>
                    </a:cubicBezTo>
                    <a:cubicBezTo>
                      <a:pt x="286" y="544"/>
                      <a:pt x="286" y="544"/>
                      <a:pt x="286" y="544"/>
                    </a:cubicBezTo>
                    <a:cubicBezTo>
                      <a:pt x="286" y="545"/>
                      <a:pt x="286" y="545"/>
                      <a:pt x="286" y="545"/>
                    </a:cubicBezTo>
                    <a:cubicBezTo>
                      <a:pt x="290" y="543"/>
                      <a:pt x="290" y="543"/>
                      <a:pt x="290" y="543"/>
                    </a:cubicBezTo>
                    <a:lnTo>
                      <a:pt x="322" y="642"/>
                    </a:lnTo>
                    <a:close/>
                    <a:moveTo>
                      <a:pt x="282" y="518"/>
                    </a:moveTo>
                    <a:cubicBezTo>
                      <a:pt x="118" y="571"/>
                      <a:pt x="118" y="571"/>
                      <a:pt x="118" y="571"/>
                    </a:cubicBezTo>
                    <a:cubicBezTo>
                      <a:pt x="83" y="462"/>
                      <a:pt x="83" y="462"/>
                      <a:pt x="83" y="462"/>
                    </a:cubicBezTo>
                    <a:cubicBezTo>
                      <a:pt x="248" y="409"/>
                      <a:pt x="248" y="409"/>
                      <a:pt x="248" y="409"/>
                    </a:cubicBezTo>
                    <a:lnTo>
                      <a:pt x="282" y="518"/>
                    </a:lnTo>
                    <a:close/>
                    <a:moveTo>
                      <a:pt x="240" y="384"/>
                    </a:moveTo>
                    <a:cubicBezTo>
                      <a:pt x="75" y="437"/>
                      <a:pt x="75" y="437"/>
                      <a:pt x="75" y="437"/>
                    </a:cubicBezTo>
                    <a:cubicBezTo>
                      <a:pt x="42" y="336"/>
                      <a:pt x="42" y="336"/>
                      <a:pt x="42" y="336"/>
                    </a:cubicBezTo>
                    <a:cubicBezTo>
                      <a:pt x="207" y="283"/>
                      <a:pt x="207" y="283"/>
                      <a:pt x="207" y="283"/>
                    </a:cubicBezTo>
                    <a:lnTo>
                      <a:pt x="240" y="384"/>
                    </a:lnTo>
                    <a:close/>
                    <a:moveTo>
                      <a:pt x="556" y="710"/>
                    </a:moveTo>
                    <a:cubicBezTo>
                      <a:pt x="400" y="760"/>
                      <a:pt x="400" y="760"/>
                      <a:pt x="400" y="760"/>
                    </a:cubicBezTo>
                    <a:cubicBezTo>
                      <a:pt x="369" y="665"/>
                      <a:pt x="369" y="665"/>
                      <a:pt x="369" y="665"/>
                    </a:cubicBezTo>
                    <a:cubicBezTo>
                      <a:pt x="526" y="615"/>
                      <a:pt x="526" y="615"/>
                      <a:pt x="526" y="615"/>
                    </a:cubicBezTo>
                    <a:lnTo>
                      <a:pt x="556" y="710"/>
                    </a:lnTo>
                    <a:close/>
                    <a:moveTo>
                      <a:pt x="518" y="590"/>
                    </a:moveTo>
                    <a:cubicBezTo>
                      <a:pt x="517" y="590"/>
                      <a:pt x="517" y="590"/>
                      <a:pt x="517" y="590"/>
                    </a:cubicBezTo>
                    <a:cubicBezTo>
                      <a:pt x="363" y="640"/>
                      <a:pt x="363" y="640"/>
                      <a:pt x="363" y="640"/>
                    </a:cubicBezTo>
                    <a:cubicBezTo>
                      <a:pt x="362" y="640"/>
                      <a:pt x="362" y="640"/>
                      <a:pt x="362" y="640"/>
                    </a:cubicBezTo>
                    <a:cubicBezTo>
                      <a:pt x="351" y="606"/>
                      <a:pt x="351" y="606"/>
                      <a:pt x="351" y="606"/>
                    </a:cubicBezTo>
                    <a:cubicBezTo>
                      <a:pt x="351" y="606"/>
                      <a:pt x="351" y="606"/>
                      <a:pt x="351" y="606"/>
                    </a:cubicBezTo>
                    <a:cubicBezTo>
                      <a:pt x="327" y="532"/>
                      <a:pt x="327" y="532"/>
                      <a:pt x="327" y="532"/>
                    </a:cubicBezTo>
                    <a:cubicBezTo>
                      <a:pt x="327" y="532"/>
                      <a:pt x="327" y="532"/>
                      <a:pt x="327" y="532"/>
                    </a:cubicBezTo>
                    <a:cubicBezTo>
                      <a:pt x="327" y="531"/>
                      <a:pt x="327" y="531"/>
                      <a:pt x="327" y="531"/>
                    </a:cubicBezTo>
                    <a:cubicBezTo>
                      <a:pt x="483" y="481"/>
                      <a:pt x="483" y="481"/>
                      <a:pt x="483" y="481"/>
                    </a:cubicBezTo>
                    <a:lnTo>
                      <a:pt x="518" y="590"/>
                    </a:lnTo>
                    <a:close/>
                    <a:moveTo>
                      <a:pt x="475" y="456"/>
                    </a:moveTo>
                    <a:cubicBezTo>
                      <a:pt x="469" y="458"/>
                      <a:pt x="469" y="458"/>
                      <a:pt x="469" y="458"/>
                    </a:cubicBezTo>
                    <a:cubicBezTo>
                      <a:pt x="469" y="458"/>
                      <a:pt x="468" y="458"/>
                      <a:pt x="468" y="458"/>
                    </a:cubicBezTo>
                    <a:cubicBezTo>
                      <a:pt x="318" y="507"/>
                      <a:pt x="318" y="507"/>
                      <a:pt x="318" y="507"/>
                    </a:cubicBezTo>
                    <a:cubicBezTo>
                      <a:pt x="284" y="398"/>
                      <a:pt x="284" y="398"/>
                      <a:pt x="284" y="398"/>
                    </a:cubicBezTo>
                    <a:cubicBezTo>
                      <a:pt x="440" y="348"/>
                      <a:pt x="440" y="348"/>
                      <a:pt x="440" y="348"/>
                    </a:cubicBezTo>
                    <a:cubicBezTo>
                      <a:pt x="442" y="355"/>
                      <a:pt x="442" y="355"/>
                      <a:pt x="442" y="355"/>
                    </a:cubicBezTo>
                    <a:cubicBezTo>
                      <a:pt x="442" y="355"/>
                      <a:pt x="442" y="355"/>
                      <a:pt x="442" y="355"/>
                    </a:cubicBezTo>
                    <a:lnTo>
                      <a:pt x="475" y="456"/>
                    </a:lnTo>
                    <a:close/>
                    <a:moveTo>
                      <a:pt x="748" y="648"/>
                    </a:moveTo>
                    <a:cubicBezTo>
                      <a:pt x="592" y="699"/>
                      <a:pt x="592" y="699"/>
                      <a:pt x="592" y="699"/>
                    </a:cubicBezTo>
                    <a:cubicBezTo>
                      <a:pt x="561" y="603"/>
                      <a:pt x="561" y="603"/>
                      <a:pt x="561" y="603"/>
                    </a:cubicBezTo>
                    <a:cubicBezTo>
                      <a:pt x="718" y="553"/>
                      <a:pt x="718" y="553"/>
                      <a:pt x="718" y="553"/>
                    </a:cubicBezTo>
                    <a:lnTo>
                      <a:pt x="748" y="648"/>
                    </a:lnTo>
                    <a:close/>
                    <a:moveTo>
                      <a:pt x="710" y="528"/>
                    </a:moveTo>
                    <a:cubicBezTo>
                      <a:pt x="553" y="578"/>
                      <a:pt x="553" y="578"/>
                      <a:pt x="553" y="578"/>
                    </a:cubicBezTo>
                    <a:cubicBezTo>
                      <a:pt x="519" y="472"/>
                      <a:pt x="519" y="472"/>
                      <a:pt x="519" y="472"/>
                    </a:cubicBezTo>
                    <a:cubicBezTo>
                      <a:pt x="519" y="472"/>
                      <a:pt x="519" y="472"/>
                      <a:pt x="519" y="472"/>
                    </a:cubicBezTo>
                    <a:cubicBezTo>
                      <a:pt x="518" y="470"/>
                      <a:pt x="518" y="470"/>
                      <a:pt x="518" y="470"/>
                    </a:cubicBezTo>
                    <a:cubicBezTo>
                      <a:pt x="675" y="420"/>
                      <a:pt x="675" y="420"/>
                      <a:pt x="675" y="420"/>
                    </a:cubicBezTo>
                    <a:cubicBezTo>
                      <a:pt x="689" y="464"/>
                      <a:pt x="689" y="464"/>
                      <a:pt x="689" y="464"/>
                    </a:cubicBezTo>
                    <a:cubicBezTo>
                      <a:pt x="689" y="464"/>
                      <a:pt x="689" y="464"/>
                      <a:pt x="689" y="464"/>
                    </a:cubicBezTo>
                    <a:lnTo>
                      <a:pt x="710" y="528"/>
                    </a:lnTo>
                    <a:close/>
                    <a:moveTo>
                      <a:pt x="667" y="395"/>
                    </a:moveTo>
                    <a:cubicBezTo>
                      <a:pt x="511" y="445"/>
                      <a:pt x="511" y="445"/>
                      <a:pt x="511" y="445"/>
                    </a:cubicBezTo>
                    <a:cubicBezTo>
                      <a:pt x="510" y="445"/>
                      <a:pt x="510" y="445"/>
                      <a:pt x="510" y="445"/>
                    </a:cubicBezTo>
                    <a:cubicBezTo>
                      <a:pt x="476" y="336"/>
                      <a:pt x="476" y="336"/>
                      <a:pt x="476" y="336"/>
                    </a:cubicBezTo>
                    <a:cubicBezTo>
                      <a:pt x="632" y="286"/>
                      <a:pt x="632" y="286"/>
                      <a:pt x="632" y="286"/>
                    </a:cubicBezTo>
                    <a:lnTo>
                      <a:pt x="667" y="395"/>
                    </a:lnTo>
                    <a:close/>
                    <a:moveTo>
                      <a:pt x="624" y="261"/>
                    </a:moveTo>
                    <a:cubicBezTo>
                      <a:pt x="468" y="311"/>
                      <a:pt x="468" y="311"/>
                      <a:pt x="468" y="311"/>
                    </a:cubicBezTo>
                    <a:cubicBezTo>
                      <a:pt x="435" y="210"/>
                      <a:pt x="435" y="210"/>
                      <a:pt x="435" y="210"/>
                    </a:cubicBezTo>
                    <a:cubicBezTo>
                      <a:pt x="591" y="160"/>
                      <a:pt x="591" y="160"/>
                      <a:pt x="591" y="160"/>
                    </a:cubicBezTo>
                    <a:lnTo>
                      <a:pt x="624" y="261"/>
                    </a:lnTo>
                    <a:close/>
                    <a:moveTo>
                      <a:pt x="940" y="587"/>
                    </a:moveTo>
                    <a:cubicBezTo>
                      <a:pt x="784" y="637"/>
                      <a:pt x="784" y="637"/>
                      <a:pt x="784" y="637"/>
                    </a:cubicBezTo>
                    <a:cubicBezTo>
                      <a:pt x="753" y="542"/>
                      <a:pt x="753" y="542"/>
                      <a:pt x="753" y="542"/>
                    </a:cubicBezTo>
                    <a:cubicBezTo>
                      <a:pt x="910" y="492"/>
                      <a:pt x="910" y="492"/>
                      <a:pt x="910" y="492"/>
                    </a:cubicBezTo>
                    <a:lnTo>
                      <a:pt x="940" y="587"/>
                    </a:lnTo>
                    <a:close/>
                    <a:moveTo>
                      <a:pt x="900" y="459"/>
                    </a:moveTo>
                    <a:cubicBezTo>
                      <a:pt x="899" y="459"/>
                      <a:pt x="899" y="459"/>
                      <a:pt x="899" y="459"/>
                    </a:cubicBezTo>
                    <a:cubicBezTo>
                      <a:pt x="902" y="467"/>
                      <a:pt x="902" y="467"/>
                      <a:pt x="902" y="467"/>
                    </a:cubicBezTo>
                    <a:cubicBezTo>
                      <a:pt x="745" y="517"/>
                      <a:pt x="745" y="517"/>
                      <a:pt x="745" y="517"/>
                    </a:cubicBezTo>
                    <a:cubicBezTo>
                      <a:pt x="728" y="463"/>
                      <a:pt x="728" y="463"/>
                      <a:pt x="728" y="463"/>
                    </a:cubicBezTo>
                    <a:cubicBezTo>
                      <a:pt x="729" y="463"/>
                      <a:pt x="729" y="463"/>
                      <a:pt x="729" y="463"/>
                    </a:cubicBezTo>
                    <a:cubicBezTo>
                      <a:pt x="720" y="436"/>
                      <a:pt x="720" y="436"/>
                      <a:pt x="720" y="436"/>
                    </a:cubicBezTo>
                    <a:cubicBezTo>
                      <a:pt x="719" y="436"/>
                      <a:pt x="719" y="436"/>
                      <a:pt x="719" y="436"/>
                    </a:cubicBezTo>
                    <a:cubicBezTo>
                      <a:pt x="711" y="408"/>
                      <a:pt x="711" y="408"/>
                      <a:pt x="711" y="408"/>
                    </a:cubicBezTo>
                    <a:cubicBezTo>
                      <a:pt x="711" y="408"/>
                      <a:pt x="711" y="408"/>
                      <a:pt x="711" y="408"/>
                    </a:cubicBezTo>
                    <a:cubicBezTo>
                      <a:pt x="711" y="408"/>
                      <a:pt x="711" y="408"/>
                      <a:pt x="711" y="408"/>
                    </a:cubicBezTo>
                    <a:cubicBezTo>
                      <a:pt x="868" y="358"/>
                      <a:pt x="868" y="358"/>
                      <a:pt x="868" y="358"/>
                    </a:cubicBezTo>
                    <a:lnTo>
                      <a:pt x="900" y="459"/>
                    </a:lnTo>
                    <a:close/>
                    <a:moveTo>
                      <a:pt x="859" y="333"/>
                    </a:moveTo>
                    <a:cubicBezTo>
                      <a:pt x="831" y="342"/>
                      <a:pt x="831" y="342"/>
                      <a:pt x="831" y="342"/>
                    </a:cubicBezTo>
                    <a:cubicBezTo>
                      <a:pt x="702" y="383"/>
                      <a:pt x="702" y="383"/>
                      <a:pt x="702" y="383"/>
                    </a:cubicBezTo>
                    <a:cubicBezTo>
                      <a:pt x="668" y="275"/>
                      <a:pt x="668" y="275"/>
                      <a:pt x="668" y="275"/>
                    </a:cubicBezTo>
                    <a:cubicBezTo>
                      <a:pt x="824" y="224"/>
                      <a:pt x="824" y="224"/>
                      <a:pt x="824" y="224"/>
                    </a:cubicBezTo>
                    <a:cubicBezTo>
                      <a:pt x="826" y="230"/>
                      <a:pt x="826" y="230"/>
                      <a:pt x="826" y="230"/>
                    </a:cubicBezTo>
                    <a:lnTo>
                      <a:pt x="859" y="333"/>
                    </a:lnTo>
                    <a:close/>
                    <a:moveTo>
                      <a:pt x="1132" y="525"/>
                    </a:moveTo>
                    <a:cubicBezTo>
                      <a:pt x="976" y="575"/>
                      <a:pt x="976" y="575"/>
                      <a:pt x="976" y="575"/>
                    </a:cubicBezTo>
                    <a:cubicBezTo>
                      <a:pt x="946" y="480"/>
                      <a:pt x="946" y="480"/>
                      <a:pt x="946" y="480"/>
                    </a:cubicBezTo>
                    <a:cubicBezTo>
                      <a:pt x="1102" y="430"/>
                      <a:pt x="1102" y="430"/>
                      <a:pt x="1102" y="430"/>
                    </a:cubicBezTo>
                    <a:lnTo>
                      <a:pt x="1132" y="525"/>
                    </a:lnTo>
                    <a:close/>
                    <a:moveTo>
                      <a:pt x="1094" y="405"/>
                    </a:moveTo>
                    <a:cubicBezTo>
                      <a:pt x="937" y="455"/>
                      <a:pt x="937" y="455"/>
                      <a:pt x="937" y="455"/>
                    </a:cubicBezTo>
                    <a:cubicBezTo>
                      <a:pt x="903" y="347"/>
                      <a:pt x="903" y="347"/>
                      <a:pt x="903" y="347"/>
                    </a:cubicBezTo>
                    <a:cubicBezTo>
                      <a:pt x="1059" y="296"/>
                      <a:pt x="1059" y="296"/>
                      <a:pt x="1059" y="296"/>
                    </a:cubicBezTo>
                    <a:lnTo>
                      <a:pt x="1094" y="405"/>
                    </a:lnTo>
                    <a:close/>
                    <a:moveTo>
                      <a:pt x="1051" y="264"/>
                    </a:moveTo>
                    <a:cubicBezTo>
                      <a:pt x="1053" y="271"/>
                      <a:pt x="1053" y="271"/>
                      <a:pt x="1053" y="271"/>
                    </a:cubicBezTo>
                    <a:cubicBezTo>
                      <a:pt x="1051" y="271"/>
                      <a:pt x="1051" y="271"/>
                      <a:pt x="1051" y="271"/>
                    </a:cubicBezTo>
                    <a:cubicBezTo>
                      <a:pt x="895" y="321"/>
                      <a:pt x="895" y="321"/>
                      <a:pt x="895" y="321"/>
                    </a:cubicBezTo>
                    <a:cubicBezTo>
                      <a:pt x="860" y="213"/>
                      <a:pt x="860" y="213"/>
                      <a:pt x="860" y="213"/>
                    </a:cubicBezTo>
                    <a:cubicBezTo>
                      <a:pt x="890" y="203"/>
                      <a:pt x="890" y="203"/>
                      <a:pt x="890" y="203"/>
                    </a:cubicBezTo>
                    <a:cubicBezTo>
                      <a:pt x="890" y="204"/>
                      <a:pt x="890" y="204"/>
                      <a:pt x="890" y="204"/>
                    </a:cubicBezTo>
                    <a:cubicBezTo>
                      <a:pt x="932" y="190"/>
                      <a:pt x="932" y="190"/>
                      <a:pt x="932" y="190"/>
                    </a:cubicBezTo>
                    <a:cubicBezTo>
                      <a:pt x="932" y="190"/>
                      <a:pt x="932" y="190"/>
                      <a:pt x="932" y="190"/>
                    </a:cubicBezTo>
                    <a:cubicBezTo>
                      <a:pt x="1016" y="163"/>
                      <a:pt x="1016" y="163"/>
                      <a:pt x="1016" y="163"/>
                    </a:cubicBezTo>
                    <a:cubicBezTo>
                      <a:pt x="1016" y="163"/>
                      <a:pt x="1016" y="163"/>
                      <a:pt x="1016" y="163"/>
                    </a:cubicBezTo>
                    <a:cubicBezTo>
                      <a:pt x="1018" y="162"/>
                      <a:pt x="1018" y="162"/>
                      <a:pt x="1018" y="162"/>
                    </a:cubicBezTo>
                    <a:lnTo>
                      <a:pt x="1051" y="264"/>
                    </a:lnTo>
                    <a:close/>
                    <a:moveTo>
                      <a:pt x="1010" y="137"/>
                    </a:moveTo>
                    <a:cubicBezTo>
                      <a:pt x="1008" y="138"/>
                      <a:pt x="1008" y="138"/>
                      <a:pt x="1008" y="138"/>
                    </a:cubicBezTo>
                    <a:cubicBezTo>
                      <a:pt x="1008" y="138"/>
                      <a:pt x="1008" y="138"/>
                      <a:pt x="1008" y="138"/>
                    </a:cubicBezTo>
                    <a:cubicBezTo>
                      <a:pt x="946" y="158"/>
                      <a:pt x="946" y="158"/>
                      <a:pt x="946" y="158"/>
                    </a:cubicBezTo>
                    <a:cubicBezTo>
                      <a:pt x="946" y="158"/>
                      <a:pt x="946" y="158"/>
                      <a:pt x="946" y="158"/>
                    </a:cubicBezTo>
                    <a:cubicBezTo>
                      <a:pt x="903" y="171"/>
                      <a:pt x="903" y="171"/>
                      <a:pt x="903" y="171"/>
                    </a:cubicBezTo>
                    <a:cubicBezTo>
                      <a:pt x="854" y="187"/>
                      <a:pt x="854" y="187"/>
                      <a:pt x="854" y="187"/>
                    </a:cubicBezTo>
                    <a:cubicBezTo>
                      <a:pt x="852" y="188"/>
                      <a:pt x="852" y="188"/>
                      <a:pt x="852" y="188"/>
                    </a:cubicBezTo>
                    <a:cubicBezTo>
                      <a:pt x="819" y="87"/>
                      <a:pt x="819" y="87"/>
                      <a:pt x="819" y="87"/>
                    </a:cubicBezTo>
                    <a:cubicBezTo>
                      <a:pt x="822" y="86"/>
                      <a:pt x="822" y="86"/>
                      <a:pt x="822" y="86"/>
                    </a:cubicBezTo>
                    <a:cubicBezTo>
                      <a:pt x="958" y="42"/>
                      <a:pt x="958" y="42"/>
                      <a:pt x="958" y="42"/>
                    </a:cubicBezTo>
                    <a:cubicBezTo>
                      <a:pt x="978" y="36"/>
                      <a:pt x="978" y="36"/>
                      <a:pt x="978" y="36"/>
                    </a:cubicBezTo>
                    <a:lnTo>
                      <a:pt x="1010" y="137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6" name="îṡľîḑe">
                <a:extLst>
                  <a:ext uri="{FF2B5EF4-FFF2-40B4-BE49-F238E27FC236}">
                    <a16:creationId xmlns:a16="http://schemas.microsoft.com/office/drawing/2014/main" id="{7D1F59B4-E3DB-4472-8D01-90483F0143FB}"/>
                  </a:ext>
                </a:extLst>
              </p:cNvPr>
              <p:cNvSpPr/>
              <p:nvPr/>
            </p:nvSpPr>
            <p:spPr bwMode="auto">
              <a:xfrm>
                <a:off x="4211" y="205"/>
                <a:ext cx="402" cy="265"/>
              </a:xfrm>
              <a:custGeom>
                <a:avLst/>
                <a:gdLst>
                  <a:gd name="T0" fmla="*/ 8 w 402"/>
                  <a:gd name="T1" fmla="*/ 265 h 265"/>
                  <a:gd name="T2" fmla="*/ 0 w 402"/>
                  <a:gd name="T3" fmla="*/ 259 h 265"/>
                  <a:gd name="T4" fmla="*/ 63 w 402"/>
                  <a:gd name="T5" fmla="*/ 168 h 265"/>
                  <a:gd name="T6" fmla="*/ 118 w 402"/>
                  <a:gd name="T7" fmla="*/ 176 h 265"/>
                  <a:gd name="T8" fmla="*/ 181 w 402"/>
                  <a:gd name="T9" fmla="*/ 92 h 265"/>
                  <a:gd name="T10" fmla="*/ 233 w 402"/>
                  <a:gd name="T11" fmla="*/ 114 h 265"/>
                  <a:gd name="T12" fmla="*/ 263 w 402"/>
                  <a:gd name="T13" fmla="*/ 0 h 265"/>
                  <a:gd name="T14" fmla="*/ 402 w 402"/>
                  <a:gd name="T15" fmla="*/ 64 h 265"/>
                  <a:gd name="T16" fmla="*/ 398 w 402"/>
                  <a:gd name="T17" fmla="*/ 73 h 265"/>
                  <a:gd name="T18" fmla="*/ 269 w 402"/>
                  <a:gd name="T19" fmla="*/ 14 h 265"/>
                  <a:gd name="T20" fmla="*/ 240 w 402"/>
                  <a:gd name="T21" fmla="*/ 127 h 265"/>
                  <a:gd name="T22" fmla="*/ 184 w 402"/>
                  <a:gd name="T23" fmla="*/ 104 h 265"/>
                  <a:gd name="T24" fmla="*/ 123 w 402"/>
                  <a:gd name="T25" fmla="*/ 186 h 265"/>
                  <a:gd name="T26" fmla="*/ 68 w 402"/>
                  <a:gd name="T27" fmla="*/ 179 h 265"/>
                  <a:gd name="T28" fmla="*/ 8 w 402"/>
                  <a:gd name="T29" fmla="*/ 265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02" h="265">
                    <a:moveTo>
                      <a:pt x="8" y="265"/>
                    </a:moveTo>
                    <a:lnTo>
                      <a:pt x="0" y="259"/>
                    </a:lnTo>
                    <a:lnTo>
                      <a:pt x="63" y="168"/>
                    </a:lnTo>
                    <a:lnTo>
                      <a:pt x="118" y="176"/>
                    </a:lnTo>
                    <a:lnTo>
                      <a:pt x="181" y="92"/>
                    </a:lnTo>
                    <a:lnTo>
                      <a:pt x="233" y="114"/>
                    </a:lnTo>
                    <a:lnTo>
                      <a:pt x="263" y="0"/>
                    </a:lnTo>
                    <a:lnTo>
                      <a:pt x="402" y="64"/>
                    </a:lnTo>
                    <a:lnTo>
                      <a:pt x="398" y="73"/>
                    </a:lnTo>
                    <a:lnTo>
                      <a:pt x="269" y="14"/>
                    </a:lnTo>
                    <a:lnTo>
                      <a:pt x="240" y="127"/>
                    </a:lnTo>
                    <a:lnTo>
                      <a:pt x="184" y="104"/>
                    </a:lnTo>
                    <a:lnTo>
                      <a:pt x="123" y="186"/>
                    </a:lnTo>
                    <a:lnTo>
                      <a:pt x="68" y="179"/>
                    </a:lnTo>
                    <a:lnTo>
                      <a:pt x="8" y="265"/>
                    </a:lnTo>
                    <a:close/>
                  </a:path>
                </a:pathLst>
              </a:custGeom>
              <a:solidFill>
                <a:srgbClr val="EDAF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7" name="iŝḻíḍe">
                <a:extLst>
                  <a:ext uri="{FF2B5EF4-FFF2-40B4-BE49-F238E27FC236}">
                    <a16:creationId xmlns:a16="http://schemas.microsoft.com/office/drawing/2014/main" id="{5B005639-FCCD-441E-9F6C-DA1FE96651D2}"/>
                  </a:ext>
                </a:extLst>
              </p:cNvPr>
              <p:cNvSpPr/>
              <p:nvPr/>
            </p:nvSpPr>
            <p:spPr bwMode="auto">
              <a:xfrm>
                <a:off x="4185" y="188"/>
                <a:ext cx="407" cy="209"/>
              </a:xfrm>
              <a:custGeom>
                <a:avLst/>
                <a:gdLst>
                  <a:gd name="T0" fmla="*/ 300 w 407"/>
                  <a:gd name="T1" fmla="*/ 115 h 209"/>
                  <a:gd name="T2" fmla="*/ 189 w 407"/>
                  <a:gd name="T3" fmla="*/ 83 h 209"/>
                  <a:gd name="T4" fmla="*/ 138 w 407"/>
                  <a:gd name="T5" fmla="*/ 127 h 209"/>
                  <a:gd name="T6" fmla="*/ 102 w 407"/>
                  <a:gd name="T7" fmla="*/ 134 h 209"/>
                  <a:gd name="T8" fmla="*/ 49 w 407"/>
                  <a:gd name="T9" fmla="*/ 183 h 209"/>
                  <a:gd name="T10" fmla="*/ 5 w 407"/>
                  <a:gd name="T11" fmla="*/ 209 h 209"/>
                  <a:gd name="T12" fmla="*/ 0 w 407"/>
                  <a:gd name="T13" fmla="*/ 200 h 209"/>
                  <a:gd name="T14" fmla="*/ 43 w 407"/>
                  <a:gd name="T15" fmla="*/ 175 h 209"/>
                  <a:gd name="T16" fmla="*/ 97 w 407"/>
                  <a:gd name="T17" fmla="*/ 125 h 209"/>
                  <a:gd name="T18" fmla="*/ 134 w 407"/>
                  <a:gd name="T19" fmla="*/ 118 h 209"/>
                  <a:gd name="T20" fmla="*/ 187 w 407"/>
                  <a:gd name="T21" fmla="*/ 72 h 209"/>
                  <a:gd name="T22" fmla="*/ 297 w 407"/>
                  <a:gd name="T23" fmla="*/ 104 h 209"/>
                  <a:gd name="T24" fmla="*/ 400 w 407"/>
                  <a:gd name="T25" fmla="*/ 0 h 209"/>
                  <a:gd name="T26" fmla="*/ 407 w 407"/>
                  <a:gd name="T27" fmla="*/ 7 h 209"/>
                  <a:gd name="T28" fmla="*/ 300 w 407"/>
                  <a:gd name="T29" fmla="*/ 115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07" h="209">
                    <a:moveTo>
                      <a:pt x="300" y="115"/>
                    </a:moveTo>
                    <a:lnTo>
                      <a:pt x="189" y="83"/>
                    </a:lnTo>
                    <a:lnTo>
                      <a:pt x="138" y="127"/>
                    </a:lnTo>
                    <a:lnTo>
                      <a:pt x="102" y="134"/>
                    </a:lnTo>
                    <a:lnTo>
                      <a:pt x="49" y="183"/>
                    </a:lnTo>
                    <a:lnTo>
                      <a:pt x="5" y="209"/>
                    </a:lnTo>
                    <a:lnTo>
                      <a:pt x="0" y="200"/>
                    </a:lnTo>
                    <a:lnTo>
                      <a:pt x="43" y="175"/>
                    </a:lnTo>
                    <a:lnTo>
                      <a:pt x="97" y="125"/>
                    </a:lnTo>
                    <a:lnTo>
                      <a:pt x="134" y="118"/>
                    </a:lnTo>
                    <a:lnTo>
                      <a:pt x="187" y="72"/>
                    </a:lnTo>
                    <a:lnTo>
                      <a:pt x="297" y="104"/>
                    </a:lnTo>
                    <a:lnTo>
                      <a:pt x="400" y="0"/>
                    </a:lnTo>
                    <a:lnTo>
                      <a:pt x="407" y="7"/>
                    </a:lnTo>
                    <a:lnTo>
                      <a:pt x="300" y="115"/>
                    </a:lnTo>
                    <a:close/>
                  </a:path>
                </a:pathLst>
              </a:custGeom>
              <a:solidFill>
                <a:srgbClr val="94D3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8" name="ïṣḻíďé">
                <a:extLst>
                  <a:ext uri="{FF2B5EF4-FFF2-40B4-BE49-F238E27FC236}">
                    <a16:creationId xmlns:a16="http://schemas.microsoft.com/office/drawing/2014/main" id="{AA75C262-EC4F-4F2C-ABDF-9ED909DC2383}"/>
                  </a:ext>
                </a:extLst>
              </p:cNvPr>
              <p:cNvSpPr/>
              <p:nvPr/>
            </p:nvSpPr>
            <p:spPr bwMode="auto">
              <a:xfrm>
                <a:off x="4192" y="236"/>
                <a:ext cx="414" cy="196"/>
              </a:xfrm>
              <a:custGeom>
                <a:avLst/>
                <a:gdLst>
                  <a:gd name="T0" fmla="*/ 142 w 414"/>
                  <a:gd name="T1" fmla="*/ 177 h 196"/>
                  <a:gd name="T2" fmla="*/ 46 w 414"/>
                  <a:gd name="T3" fmla="*/ 157 h 196"/>
                  <a:gd name="T4" fmla="*/ 7 w 414"/>
                  <a:gd name="T5" fmla="*/ 196 h 196"/>
                  <a:gd name="T6" fmla="*/ 0 w 414"/>
                  <a:gd name="T7" fmla="*/ 189 h 196"/>
                  <a:gd name="T8" fmla="*/ 43 w 414"/>
                  <a:gd name="T9" fmla="*/ 147 h 196"/>
                  <a:gd name="T10" fmla="*/ 139 w 414"/>
                  <a:gd name="T11" fmla="*/ 167 h 196"/>
                  <a:gd name="T12" fmla="*/ 210 w 414"/>
                  <a:gd name="T13" fmla="*/ 98 h 196"/>
                  <a:gd name="T14" fmla="*/ 290 w 414"/>
                  <a:gd name="T15" fmla="*/ 111 h 196"/>
                  <a:gd name="T16" fmla="*/ 362 w 414"/>
                  <a:gd name="T17" fmla="*/ 30 h 196"/>
                  <a:gd name="T18" fmla="*/ 409 w 414"/>
                  <a:gd name="T19" fmla="*/ 0 h 196"/>
                  <a:gd name="T20" fmla="*/ 414 w 414"/>
                  <a:gd name="T21" fmla="*/ 8 h 196"/>
                  <a:gd name="T22" fmla="*/ 368 w 414"/>
                  <a:gd name="T23" fmla="*/ 38 h 196"/>
                  <a:gd name="T24" fmla="*/ 293 w 414"/>
                  <a:gd name="T25" fmla="*/ 121 h 196"/>
                  <a:gd name="T26" fmla="*/ 213 w 414"/>
                  <a:gd name="T27" fmla="*/ 108 h 196"/>
                  <a:gd name="T28" fmla="*/ 142 w 414"/>
                  <a:gd name="T29" fmla="*/ 177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14" h="196">
                    <a:moveTo>
                      <a:pt x="142" y="177"/>
                    </a:moveTo>
                    <a:lnTo>
                      <a:pt x="46" y="157"/>
                    </a:lnTo>
                    <a:lnTo>
                      <a:pt x="7" y="196"/>
                    </a:lnTo>
                    <a:lnTo>
                      <a:pt x="0" y="189"/>
                    </a:lnTo>
                    <a:lnTo>
                      <a:pt x="43" y="147"/>
                    </a:lnTo>
                    <a:lnTo>
                      <a:pt x="139" y="167"/>
                    </a:lnTo>
                    <a:lnTo>
                      <a:pt x="210" y="98"/>
                    </a:lnTo>
                    <a:lnTo>
                      <a:pt x="290" y="111"/>
                    </a:lnTo>
                    <a:lnTo>
                      <a:pt x="362" y="30"/>
                    </a:lnTo>
                    <a:lnTo>
                      <a:pt x="409" y="0"/>
                    </a:lnTo>
                    <a:lnTo>
                      <a:pt x="414" y="8"/>
                    </a:lnTo>
                    <a:lnTo>
                      <a:pt x="368" y="38"/>
                    </a:lnTo>
                    <a:lnTo>
                      <a:pt x="293" y="121"/>
                    </a:lnTo>
                    <a:lnTo>
                      <a:pt x="213" y="108"/>
                    </a:lnTo>
                    <a:lnTo>
                      <a:pt x="142" y="177"/>
                    </a:lnTo>
                    <a:close/>
                  </a:path>
                </a:pathLst>
              </a:custGeom>
              <a:solidFill>
                <a:srgbClr val="CFDD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9" name="îṥḷiḓe">
                <a:extLst>
                  <a:ext uri="{FF2B5EF4-FFF2-40B4-BE49-F238E27FC236}">
                    <a16:creationId xmlns:a16="http://schemas.microsoft.com/office/drawing/2014/main" id="{4A2A82B4-E62E-461B-9B31-CFA91F9A9689}"/>
                  </a:ext>
                </a:extLst>
              </p:cNvPr>
              <p:cNvSpPr/>
              <p:nvPr/>
            </p:nvSpPr>
            <p:spPr bwMode="auto">
              <a:xfrm>
                <a:off x="4200" y="133"/>
                <a:ext cx="374" cy="314"/>
              </a:xfrm>
              <a:custGeom>
                <a:avLst/>
                <a:gdLst>
                  <a:gd name="T0" fmla="*/ 6 w 374"/>
                  <a:gd name="T1" fmla="*/ 314 h 314"/>
                  <a:gd name="T2" fmla="*/ 0 w 374"/>
                  <a:gd name="T3" fmla="*/ 307 h 314"/>
                  <a:gd name="T4" fmla="*/ 104 w 374"/>
                  <a:gd name="T5" fmla="*/ 208 h 314"/>
                  <a:gd name="T6" fmla="*/ 134 w 374"/>
                  <a:gd name="T7" fmla="*/ 209 h 314"/>
                  <a:gd name="T8" fmla="*/ 226 w 374"/>
                  <a:gd name="T9" fmla="*/ 70 h 314"/>
                  <a:gd name="T10" fmla="*/ 285 w 374"/>
                  <a:gd name="T11" fmla="*/ 103 h 314"/>
                  <a:gd name="T12" fmla="*/ 366 w 374"/>
                  <a:gd name="T13" fmla="*/ 0 h 314"/>
                  <a:gd name="T14" fmla="*/ 374 w 374"/>
                  <a:gd name="T15" fmla="*/ 6 h 314"/>
                  <a:gd name="T16" fmla="*/ 288 w 374"/>
                  <a:gd name="T17" fmla="*/ 116 h 314"/>
                  <a:gd name="T18" fmla="*/ 229 w 374"/>
                  <a:gd name="T19" fmla="*/ 83 h 314"/>
                  <a:gd name="T20" fmla="*/ 139 w 374"/>
                  <a:gd name="T21" fmla="*/ 219 h 314"/>
                  <a:gd name="T22" fmla="*/ 108 w 374"/>
                  <a:gd name="T23" fmla="*/ 218 h 314"/>
                  <a:gd name="T24" fmla="*/ 6 w 374"/>
                  <a:gd name="T25" fmla="*/ 314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4" h="314">
                    <a:moveTo>
                      <a:pt x="6" y="314"/>
                    </a:moveTo>
                    <a:lnTo>
                      <a:pt x="0" y="307"/>
                    </a:lnTo>
                    <a:lnTo>
                      <a:pt x="104" y="208"/>
                    </a:lnTo>
                    <a:lnTo>
                      <a:pt x="134" y="209"/>
                    </a:lnTo>
                    <a:lnTo>
                      <a:pt x="226" y="70"/>
                    </a:lnTo>
                    <a:lnTo>
                      <a:pt x="285" y="103"/>
                    </a:lnTo>
                    <a:lnTo>
                      <a:pt x="366" y="0"/>
                    </a:lnTo>
                    <a:lnTo>
                      <a:pt x="374" y="6"/>
                    </a:lnTo>
                    <a:lnTo>
                      <a:pt x="288" y="116"/>
                    </a:lnTo>
                    <a:lnTo>
                      <a:pt x="229" y="83"/>
                    </a:lnTo>
                    <a:lnTo>
                      <a:pt x="139" y="219"/>
                    </a:lnTo>
                    <a:lnTo>
                      <a:pt x="108" y="218"/>
                    </a:lnTo>
                    <a:lnTo>
                      <a:pt x="6" y="314"/>
                    </a:lnTo>
                    <a:close/>
                  </a:path>
                </a:pathLst>
              </a:custGeom>
              <a:solidFill>
                <a:srgbClr val="F5C5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0" name="íśļiḍé">
                <a:extLst>
                  <a:ext uri="{FF2B5EF4-FFF2-40B4-BE49-F238E27FC236}">
                    <a16:creationId xmlns:a16="http://schemas.microsoft.com/office/drawing/2014/main" id="{6BFC926E-DB98-45DD-BDC7-52C3C452D723}"/>
                  </a:ext>
                </a:extLst>
              </p:cNvPr>
              <p:cNvSpPr/>
              <p:nvPr/>
            </p:nvSpPr>
            <p:spPr bwMode="auto">
              <a:xfrm>
                <a:off x="4140" y="267"/>
                <a:ext cx="81" cy="213"/>
              </a:xfrm>
              <a:custGeom>
                <a:avLst/>
                <a:gdLst>
                  <a:gd name="T0" fmla="*/ 67 w 81"/>
                  <a:gd name="T1" fmla="*/ 213 h 213"/>
                  <a:gd name="T2" fmla="*/ 81 w 81"/>
                  <a:gd name="T3" fmla="*/ 209 h 213"/>
                  <a:gd name="T4" fmla="*/ 14 w 81"/>
                  <a:gd name="T5" fmla="*/ 0 h 213"/>
                  <a:gd name="T6" fmla="*/ 0 w 81"/>
                  <a:gd name="T7" fmla="*/ 5 h 213"/>
                  <a:gd name="T8" fmla="*/ 67 w 81"/>
                  <a:gd name="T9" fmla="*/ 213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213">
                    <a:moveTo>
                      <a:pt x="67" y="213"/>
                    </a:moveTo>
                    <a:lnTo>
                      <a:pt x="81" y="209"/>
                    </a:lnTo>
                    <a:lnTo>
                      <a:pt x="14" y="0"/>
                    </a:lnTo>
                    <a:lnTo>
                      <a:pt x="0" y="5"/>
                    </a:lnTo>
                    <a:lnTo>
                      <a:pt x="67" y="213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1" name="ísḷîďê">
                <a:extLst>
                  <a:ext uri="{FF2B5EF4-FFF2-40B4-BE49-F238E27FC236}">
                    <a16:creationId xmlns:a16="http://schemas.microsoft.com/office/drawing/2014/main" id="{F0AD78C8-A0BD-4146-A2EE-7D469432AD4C}"/>
                  </a:ext>
                </a:extLst>
              </p:cNvPr>
              <p:cNvSpPr/>
              <p:nvPr/>
            </p:nvSpPr>
            <p:spPr bwMode="auto">
              <a:xfrm>
                <a:off x="4555" y="114"/>
                <a:ext cx="91" cy="239"/>
              </a:xfrm>
              <a:custGeom>
                <a:avLst/>
                <a:gdLst>
                  <a:gd name="T0" fmla="*/ 91 w 91"/>
                  <a:gd name="T1" fmla="*/ 234 h 239"/>
                  <a:gd name="T2" fmla="*/ 75 w 91"/>
                  <a:gd name="T3" fmla="*/ 239 h 239"/>
                  <a:gd name="T4" fmla="*/ 0 w 91"/>
                  <a:gd name="T5" fmla="*/ 5 h 239"/>
                  <a:gd name="T6" fmla="*/ 15 w 91"/>
                  <a:gd name="T7" fmla="*/ 0 h 239"/>
                  <a:gd name="T8" fmla="*/ 91 w 91"/>
                  <a:gd name="T9" fmla="*/ 234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239">
                    <a:moveTo>
                      <a:pt x="91" y="234"/>
                    </a:moveTo>
                    <a:lnTo>
                      <a:pt x="75" y="239"/>
                    </a:lnTo>
                    <a:lnTo>
                      <a:pt x="0" y="5"/>
                    </a:lnTo>
                    <a:lnTo>
                      <a:pt x="15" y="0"/>
                    </a:lnTo>
                    <a:lnTo>
                      <a:pt x="91" y="234"/>
                    </a:lnTo>
                    <a:close/>
                  </a:path>
                </a:pathLst>
              </a:custGeom>
              <a:solidFill>
                <a:srgbClr val="92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2" name="iśľïḍê">
                <a:extLst>
                  <a:ext uri="{FF2B5EF4-FFF2-40B4-BE49-F238E27FC236}">
                    <a16:creationId xmlns:a16="http://schemas.microsoft.com/office/drawing/2014/main" id="{E1B1FB60-73EF-42A5-9667-523452CAB7B9}"/>
                  </a:ext>
                </a:extLst>
              </p:cNvPr>
              <p:cNvSpPr/>
              <p:nvPr/>
            </p:nvSpPr>
            <p:spPr bwMode="auto">
              <a:xfrm>
                <a:off x="5250" y="1290"/>
                <a:ext cx="769" cy="628"/>
              </a:xfrm>
              <a:custGeom>
                <a:avLst/>
                <a:gdLst>
                  <a:gd name="T0" fmla="*/ 1637 w 1766"/>
                  <a:gd name="T1" fmla="*/ 236 h 1446"/>
                  <a:gd name="T2" fmla="*/ 334 w 1766"/>
                  <a:gd name="T3" fmla="*/ 13 h 1446"/>
                  <a:gd name="T4" fmla="*/ 163 w 1766"/>
                  <a:gd name="T5" fmla="*/ 156 h 1446"/>
                  <a:gd name="T6" fmla="*/ 16 w 1766"/>
                  <a:gd name="T7" fmla="*/ 1019 h 1446"/>
                  <a:gd name="T8" fmla="*/ 129 w 1766"/>
                  <a:gd name="T9" fmla="*/ 1210 h 1446"/>
                  <a:gd name="T10" fmla="*/ 1432 w 1766"/>
                  <a:gd name="T11" fmla="*/ 1433 h 1446"/>
                  <a:gd name="T12" fmla="*/ 1602 w 1766"/>
                  <a:gd name="T13" fmla="*/ 1290 h 1446"/>
                  <a:gd name="T14" fmla="*/ 1750 w 1766"/>
                  <a:gd name="T15" fmla="*/ 427 h 1446"/>
                  <a:gd name="T16" fmla="*/ 1637 w 1766"/>
                  <a:gd name="T17" fmla="*/ 236 h 1446"/>
                  <a:gd name="T18" fmla="*/ 1536 w 1766"/>
                  <a:gd name="T19" fmla="*/ 1359 h 1446"/>
                  <a:gd name="T20" fmla="*/ 56 w 1766"/>
                  <a:gd name="T21" fmla="*/ 1106 h 1446"/>
                  <a:gd name="T22" fmla="*/ 209 w 1766"/>
                  <a:gd name="T23" fmla="*/ 208 h 1446"/>
                  <a:gd name="T24" fmla="*/ 1689 w 1766"/>
                  <a:gd name="T25" fmla="*/ 461 h 1446"/>
                  <a:gd name="T26" fmla="*/ 1536 w 1766"/>
                  <a:gd name="T27" fmla="*/ 1359 h 1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66" h="1446">
                    <a:moveTo>
                      <a:pt x="1637" y="236"/>
                    </a:moveTo>
                    <a:cubicBezTo>
                      <a:pt x="334" y="13"/>
                      <a:pt x="334" y="13"/>
                      <a:pt x="334" y="13"/>
                    </a:cubicBezTo>
                    <a:cubicBezTo>
                      <a:pt x="255" y="0"/>
                      <a:pt x="179" y="64"/>
                      <a:pt x="163" y="156"/>
                    </a:cubicBezTo>
                    <a:cubicBezTo>
                      <a:pt x="16" y="1019"/>
                      <a:pt x="16" y="1019"/>
                      <a:pt x="16" y="1019"/>
                    </a:cubicBezTo>
                    <a:cubicBezTo>
                      <a:pt x="0" y="1111"/>
                      <a:pt x="51" y="1196"/>
                      <a:pt x="129" y="1210"/>
                    </a:cubicBezTo>
                    <a:cubicBezTo>
                      <a:pt x="1432" y="1433"/>
                      <a:pt x="1432" y="1433"/>
                      <a:pt x="1432" y="1433"/>
                    </a:cubicBezTo>
                    <a:cubicBezTo>
                      <a:pt x="1510" y="1446"/>
                      <a:pt x="1587" y="1382"/>
                      <a:pt x="1602" y="1290"/>
                    </a:cubicBezTo>
                    <a:cubicBezTo>
                      <a:pt x="1750" y="427"/>
                      <a:pt x="1750" y="427"/>
                      <a:pt x="1750" y="427"/>
                    </a:cubicBezTo>
                    <a:cubicBezTo>
                      <a:pt x="1766" y="335"/>
                      <a:pt x="1715" y="250"/>
                      <a:pt x="1637" y="236"/>
                    </a:cubicBezTo>
                    <a:close/>
                    <a:moveTo>
                      <a:pt x="1536" y="1359"/>
                    </a:moveTo>
                    <a:cubicBezTo>
                      <a:pt x="56" y="1106"/>
                      <a:pt x="56" y="1106"/>
                      <a:pt x="56" y="1106"/>
                    </a:cubicBezTo>
                    <a:cubicBezTo>
                      <a:pt x="209" y="208"/>
                      <a:pt x="209" y="208"/>
                      <a:pt x="209" y="208"/>
                    </a:cubicBezTo>
                    <a:cubicBezTo>
                      <a:pt x="1689" y="461"/>
                      <a:pt x="1689" y="461"/>
                      <a:pt x="1689" y="461"/>
                    </a:cubicBezTo>
                    <a:lnTo>
                      <a:pt x="1536" y="1359"/>
                    </a:lnTo>
                    <a:close/>
                  </a:path>
                </a:pathLst>
              </a:custGeom>
              <a:solidFill>
                <a:srgbClr val="6871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3" name="îṥḻïḍè">
                <a:extLst>
                  <a:ext uri="{FF2B5EF4-FFF2-40B4-BE49-F238E27FC236}">
                    <a16:creationId xmlns:a16="http://schemas.microsoft.com/office/drawing/2014/main" id="{ECF45AD5-4A0E-483E-98D2-D63819D551D7}"/>
                  </a:ext>
                </a:extLst>
              </p:cNvPr>
              <p:cNvSpPr/>
              <p:nvPr/>
            </p:nvSpPr>
            <p:spPr bwMode="auto">
              <a:xfrm>
                <a:off x="5275" y="1380"/>
                <a:ext cx="710" cy="500"/>
              </a:xfrm>
              <a:custGeom>
                <a:avLst/>
                <a:gdLst>
                  <a:gd name="T0" fmla="*/ 0 w 710"/>
                  <a:gd name="T1" fmla="*/ 391 h 500"/>
                  <a:gd name="T2" fmla="*/ 644 w 710"/>
                  <a:gd name="T3" fmla="*/ 500 h 500"/>
                  <a:gd name="T4" fmla="*/ 710 w 710"/>
                  <a:gd name="T5" fmla="*/ 110 h 500"/>
                  <a:gd name="T6" fmla="*/ 66 w 710"/>
                  <a:gd name="T7" fmla="*/ 0 h 500"/>
                  <a:gd name="T8" fmla="*/ 0 w 710"/>
                  <a:gd name="T9" fmla="*/ 391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0" h="500">
                    <a:moveTo>
                      <a:pt x="0" y="391"/>
                    </a:moveTo>
                    <a:lnTo>
                      <a:pt x="644" y="500"/>
                    </a:lnTo>
                    <a:lnTo>
                      <a:pt x="710" y="110"/>
                    </a:lnTo>
                    <a:lnTo>
                      <a:pt x="66" y="0"/>
                    </a:lnTo>
                    <a:lnTo>
                      <a:pt x="0" y="3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4" name="islîḓè">
                <a:extLst>
                  <a:ext uri="{FF2B5EF4-FFF2-40B4-BE49-F238E27FC236}">
                    <a16:creationId xmlns:a16="http://schemas.microsoft.com/office/drawing/2014/main" id="{88E52C7F-A4D7-4FEE-B95D-FB85ED2CF9FC}"/>
                  </a:ext>
                </a:extLst>
              </p:cNvPr>
              <p:cNvSpPr/>
              <p:nvPr/>
            </p:nvSpPr>
            <p:spPr bwMode="auto">
              <a:xfrm>
                <a:off x="5414" y="1259"/>
                <a:ext cx="56" cy="109"/>
              </a:xfrm>
              <a:custGeom>
                <a:avLst/>
                <a:gdLst>
                  <a:gd name="T0" fmla="*/ 97 w 127"/>
                  <a:gd name="T1" fmla="*/ 210 h 252"/>
                  <a:gd name="T2" fmla="*/ 43 w 127"/>
                  <a:gd name="T3" fmla="*/ 248 h 252"/>
                  <a:gd name="T4" fmla="*/ 43 w 127"/>
                  <a:gd name="T5" fmla="*/ 248 h 252"/>
                  <a:gd name="T6" fmla="*/ 4 w 127"/>
                  <a:gd name="T7" fmla="*/ 194 h 252"/>
                  <a:gd name="T8" fmla="*/ 30 w 127"/>
                  <a:gd name="T9" fmla="*/ 43 h 252"/>
                  <a:gd name="T10" fmla="*/ 84 w 127"/>
                  <a:gd name="T11" fmla="*/ 5 h 252"/>
                  <a:gd name="T12" fmla="*/ 84 w 127"/>
                  <a:gd name="T13" fmla="*/ 5 h 252"/>
                  <a:gd name="T14" fmla="*/ 122 w 127"/>
                  <a:gd name="T15" fmla="*/ 59 h 252"/>
                  <a:gd name="T16" fmla="*/ 97 w 127"/>
                  <a:gd name="T17" fmla="*/ 210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7" h="252">
                    <a:moveTo>
                      <a:pt x="97" y="210"/>
                    </a:moveTo>
                    <a:cubicBezTo>
                      <a:pt x="92" y="235"/>
                      <a:pt x="68" y="252"/>
                      <a:pt x="43" y="248"/>
                    </a:cubicBezTo>
                    <a:cubicBezTo>
                      <a:pt x="43" y="248"/>
                      <a:pt x="43" y="248"/>
                      <a:pt x="43" y="248"/>
                    </a:cubicBezTo>
                    <a:cubicBezTo>
                      <a:pt x="17" y="243"/>
                      <a:pt x="0" y="219"/>
                      <a:pt x="4" y="194"/>
                    </a:cubicBezTo>
                    <a:cubicBezTo>
                      <a:pt x="30" y="43"/>
                      <a:pt x="30" y="43"/>
                      <a:pt x="30" y="43"/>
                    </a:cubicBezTo>
                    <a:cubicBezTo>
                      <a:pt x="35" y="18"/>
                      <a:pt x="59" y="0"/>
                      <a:pt x="84" y="5"/>
                    </a:cubicBezTo>
                    <a:cubicBezTo>
                      <a:pt x="84" y="5"/>
                      <a:pt x="84" y="5"/>
                      <a:pt x="84" y="5"/>
                    </a:cubicBezTo>
                    <a:cubicBezTo>
                      <a:pt x="110" y="9"/>
                      <a:pt x="127" y="33"/>
                      <a:pt x="122" y="59"/>
                    </a:cubicBezTo>
                    <a:lnTo>
                      <a:pt x="97" y="210"/>
                    </a:lnTo>
                    <a:close/>
                  </a:path>
                </a:pathLst>
              </a:custGeom>
              <a:solidFill>
                <a:srgbClr val="EDAF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5" name="îṩļídè">
                <a:extLst>
                  <a:ext uri="{FF2B5EF4-FFF2-40B4-BE49-F238E27FC236}">
                    <a16:creationId xmlns:a16="http://schemas.microsoft.com/office/drawing/2014/main" id="{DE5BB559-393E-4B38-938E-E230604FC3B7}"/>
                  </a:ext>
                </a:extLst>
              </p:cNvPr>
              <p:cNvSpPr/>
              <p:nvPr/>
            </p:nvSpPr>
            <p:spPr bwMode="auto">
              <a:xfrm>
                <a:off x="5473" y="1269"/>
                <a:ext cx="55" cy="109"/>
              </a:xfrm>
              <a:custGeom>
                <a:avLst/>
                <a:gdLst>
                  <a:gd name="T0" fmla="*/ 96 w 126"/>
                  <a:gd name="T1" fmla="*/ 209 h 251"/>
                  <a:gd name="T2" fmla="*/ 42 w 126"/>
                  <a:gd name="T3" fmla="*/ 247 h 251"/>
                  <a:gd name="T4" fmla="*/ 42 w 126"/>
                  <a:gd name="T5" fmla="*/ 247 h 251"/>
                  <a:gd name="T6" fmla="*/ 4 w 126"/>
                  <a:gd name="T7" fmla="*/ 193 h 251"/>
                  <a:gd name="T8" fmla="*/ 30 w 126"/>
                  <a:gd name="T9" fmla="*/ 42 h 251"/>
                  <a:gd name="T10" fmla="*/ 84 w 126"/>
                  <a:gd name="T11" fmla="*/ 4 h 251"/>
                  <a:gd name="T12" fmla="*/ 84 w 126"/>
                  <a:gd name="T13" fmla="*/ 4 h 251"/>
                  <a:gd name="T14" fmla="*/ 122 w 126"/>
                  <a:gd name="T15" fmla="*/ 58 h 251"/>
                  <a:gd name="T16" fmla="*/ 96 w 126"/>
                  <a:gd name="T17" fmla="*/ 209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6" h="251">
                    <a:moveTo>
                      <a:pt x="96" y="209"/>
                    </a:moveTo>
                    <a:cubicBezTo>
                      <a:pt x="92" y="234"/>
                      <a:pt x="68" y="251"/>
                      <a:pt x="42" y="247"/>
                    </a:cubicBezTo>
                    <a:cubicBezTo>
                      <a:pt x="42" y="247"/>
                      <a:pt x="42" y="247"/>
                      <a:pt x="42" y="247"/>
                    </a:cubicBezTo>
                    <a:cubicBezTo>
                      <a:pt x="17" y="242"/>
                      <a:pt x="0" y="218"/>
                      <a:pt x="4" y="193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4" y="17"/>
                      <a:pt x="59" y="0"/>
                      <a:pt x="84" y="4"/>
                    </a:cubicBezTo>
                    <a:cubicBezTo>
                      <a:pt x="84" y="4"/>
                      <a:pt x="84" y="4"/>
                      <a:pt x="84" y="4"/>
                    </a:cubicBezTo>
                    <a:cubicBezTo>
                      <a:pt x="109" y="8"/>
                      <a:pt x="126" y="32"/>
                      <a:pt x="122" y="58"/>
                    </a:cubicBezTo>
                    <a:lnTo>
                      <a:pt x="96" y="209"/>
                    </a:lnTo>
                    <a:close/>
                  </a:path>
                </a:pathLst>
              </a:custGeom>
              <a:solidFill>
                <a:srgbClr val="EDAF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6" name="îšlíḋè">
                <a:extLst>
                  <a:ext uri="{FF2B5EF4-FFF2-40B4-BE49-F238E27FC236}">
                    <a16:creationId xmlns:a16="http://schemas.microsoft.com/office/drawing/2014/main" id="{1BC125E9-97CF-4669-8789-CBC0C4341C42}"/>
                  </a:ext>
                </a:extLst>
              </p:cNvPr>
              <p:cNvSpPr/>
              <p:nvPr/>
            </p:nvSpPr>
            <p:spPr bwMode="auto">
              <a:xfrm>
                <a:off x="5827" y="1330"/>
                <a:ext cx="55" cy="109"/>
              </a:xfrm>
              <a:custGeom>
                <a:avLst/>
                <a:gdLst>
                  <a:gd name="T0" fmla="*/ 96 w 126"/>
                  <a:gd name="T1" fmla="*/ 209 h 251"/>
                  <a:gd name="T2" fmla="*/ 42 w 126"/>
                  <a:gd name="T3" fmla="*/ 247 h 251"/>
                  <a:gd name="T4" fmla="*/ 42 w 126"/>
                  <a:gd name="T5" fmla="*/ 247 h 251"/>
                  <a:gd name="T6" fmla="*/ 4 w 126"/>
                  <a:gd name="T7" fmla="*/ 193 h 251"/>
                  <a:gd name="T8" fmla="*/ 30 w 126"/>
                  <a:gd name="T9" fmla="*/ 42 h 251"/>
                  <a:gd name="T10" fmla="*/ 84 w 126"/>
                  <a:gd name="T11" fmla="*/ 4 h 251"/>
                  <a:gd name="T12" fmla="*/ 84 w 126"/>
                  <a:gd name="T13" fmla="*/ 4 h 251"/>
                  <a:gd name="T14" fmla="*/ 122 w 126"/>
                  <a:gd name="T15" fmla="*/ 58 h 251"/>
                  <a:gd name="T16" fmla="*/ 96 w 126"/>
                  <a:gd name="T17" fmla="*/ 209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6" h="251">
                    <a:moveTo>
                      <a:pt x="96" y="209"/>
                    </a:moveTo>
                    <a:cubicBezTo>
                      <a:pt x="92" y="234"/>
                      <a:pt x="67" y="251"/>
                      <a:pt x="42" y="247"/>
                    </a:cubicBezTo>
                    <a:cubicBezTo>
                      <a:pt x="42" y="247"/>
                      <a:pt x="42" y="247"/>
                      <a:pt x="42" y="247"/>
                    </a:cubicBezTo>
                    <a:cubicBezTo>
                      <a:pt x="17" y="242"/>
                      <a:pt x="0" y="218"/>
                      <a:pt x="4" y="193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4" y="17"/>
                      <a:pt x="58" y="0"/>
                      <a:pt x="84" y="4"/>
                    </a:cubicBezTo>
                    <a:cubicBezTo>
                      <a:pt x="84" y="4"/>
                      <a:pt x="84" y="4"/>
                      <a:pt x="84" y="4"/>
                    </a:cubicBezTo>
                    <a:cubicBezTo>
                      <a:pt x="109" y="8"/>
                      <a:pt x="126" y="32"/>
                      <a:pt x="122" y="58"/>
                    </a:cubicBezTo>
                    <a:lnTo>
                      <a:pt x="96" y="209"/>
                    </a:lnTo>
                    <a:close/>
                  </a:path>
                </a:pathLst>
              </a:custGeom>
              <a:solidFill>
                <a:srgbClr val="EDAF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7" name="ísḷïḋé">
                <a:extLst>
                  <a:ext uri="{FF2B5EF4-FFF2-40B4-BE49-F238E27FC236}">
                    <a16:creationId xmlns:a16="http://schemas.microsoft.com/office/drawing/2014/main" id="{E97DD0F1-516E-40B8-BF95-13E26DF9E51F}"/>
                  </a:ext>
                </a:extLst>
              </p:cNvPr>
              <p:cNvSpPr/>
              <p:nvPr/>
            </p:nvSpPr>
            <p:spPr bwMode="auto">
              <a:xfrm>
                <a:off x="5885" y="1340"/>
                <a:ext cx="55" cy="109"/>
              </a:xfrm>
              <a:custGeom>
                <a:avLst/>
                <a:gdLst>
                  <a:gd name="T0" fmla="*/ 97 w 127"/>
                  <a:gd name="T1" fmla="*/ 209 h 251"/>
                  <a:gd name="T2" fmla="*/ 43 w 127"/>
                  <a:gd name="T3" fmla="*/ 247 h 251"/>
                  <a:gd name="T4" fmla="*/ 43 w 127"/>
                  <a:gd name="T5" fmla="*/ 247 h 251"/>
                  <a:gd name="T6" fmla="*/ 5 w 127"/>
                  <a:gd name="T7" fmla="*/ 193 h 251"/>
                  <a:gd name="T8" fmla="*/ 30 w 127"/>
                  <a:gd name="T9" fmla="*/ 42 h 251"/>
                  <a:gd name="T10" fmla="*/ 84 w 127"/>
                  <a:gd name="T11" fmla="*/ 4 h 251"/>
                  <a:gd name="T12" fmla="*/ 84 w 127"/>
                  <a:gd name="T13" fmla="*/ 4 h 251"/>
                  <a:gd name="T14" fmla="*/ 122 w 127"/>
                  <a:gd name="T15" fmla="*/ 58 h 251"/>
                  <a:gd name="T16" fmla="*/ 97 w 127"/>
                  <a:gd name="T17" fmla="*/ 209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7" h="251">
                    <a:moveTo>
                      <a:pt x="97" y="209"/>
                    </a:moveTo>
                    <a:cubicBezTo>
                      <a:pt x="92" y="234"/>
                      <a:pt x="68" y="251"/>
                      <a:pt x="43" y="247"/>
                    </a:cubicBezTo>
                    <a:cubicBezTo>
                      <a:pt x="43" y="247"/>
                      <a:pt x="43" y="247"/>
                      <a:pt x="43" y="247"/>
                    </a:cubicBezTo>
                    <a:cubicBezTo>
                      <a:pt x="17" y="242"/>
                      <a:pt x="0" y="218"/>
                      <a:pt x="5" y="193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5" y="17"/>
                      <a:pt x="59" y="0"/>
                      <a:pt x="84" y="4"/>
                    </a:cubicBezTo>
                    <a:cubicBezTo>
                      <a:pt x="84" y="4"/>
                      <a:pt x="84" y="4"/>
                      <a:pt x="84" y="4"/>
                    </a:cubicBezTo>
                    <a:cubicBezTo>
                      <a:pt x="110" y="8"/>
                      <a:pt x="127" y="32"/>
                      <a:pt x="122" y="58"/>
                    </a:cubicBezTo>
                    <a:lnTo>
                      <a:pt x="97" y="209"/>
                    </a:lnTo>
                    <a:close/>
                  </a:path>
                </a:pathLst>
              </a:custGeom>
              <a:solidFill>
                <a:srgbClr val="EDAF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8" name="iṧ1îḑe">
                <a:extLst>
                  <a:ext uri="{FF2B5EF4-FFF2-40B4-BE49-F238E27FC236}">
                    <a16:creationId xmlns:a16="http://schemas.microsoft.com/office/drawing/2014/main" id="{0D322FEB-207B-4EDB-9F89-3712088629D8}"/>
                  </a:ext>
                </a:extLst>
              </p:cNvPr>
              <p:cNvSpPr/>
              <p:nvPr/>
            </p:nvSpPr>
            <p:spPr bwMode="auto">
              <a:xfrm>
                <a:off x="5347" y="1412"/>
                <a:ext cx="73" cy="73"/>
              </a:xfrm>
              <a:custGeom>
                <a:avLst/>
                <a:gdLst>
                  <a:gd name="T0" fmla="*/ 151 w 167"/>
                  <a:gd name="T1" fmla="*/ 135 h 167"/>
                  <a:gd name="T2" fmla="*/ 110 w 167"/>
                  <a:gd name="T3" fmla="*/ 164 h 167"/>
                  <a:gd name="T4" fmla="*/ 33 w 167"/>
                  <a:gd name="T5" fmla="*/ 151 h 167"/>
                  <a:gd name="T6" fmla="*/ 4 w 167"/>
                  <a:gd name="T7" fmla="*/ 109 h 167"/>
                  <a:gd name="T8" fmla="*/ 17 w 167"/>
                  <a:gd name="T9" fmla="*/ 33 h 167"/>
                  <a:gd name="T10" fmla="*/ 58 w 167"/>
                  <a:gd name="T11" fmla="*/ 3 h 167"/>
                  <a:gd name="T12" fmla="*/ 135 w 167"/>
                  <a:gd name="T13" fmla="*/ 17 h 167"/>
                  <a:gd name="T14" fmla="*/ 164 w 167"/>
                  <a:gd name="T15" fmla="*/ 58 h 167"/>
                  <a:gd name="T16" fmla="*/ 151 w 167"/>
                  <a:gd name="T17" fmla="*/ 135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" h="167">
                    <a:moveTo>
                      <a:pt x="151" y="135"/>
                    </a:moveTo>
                    <a:cubicBezTo>
                      <a:pt x="148" y="154"/>
                      <a:pt x="129" y="167"/>
                      <a:pt x="110" y="164"/>
                    </a:cubicBezTo>
                    <a:cubicBezTo>
                      <a:pt x="33" y="151"/>
                      <a:pt x="33" y="151"/>
                      <a:pt x="33" y="151"/>
                    </a:cubicBezTo>
                    <a:cubicBezTo>
                      <a:pt x="13" y="147"/>
                      <a:pt x="0" y="129"/>
                      <a:pt x="4" y="109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20" y="13"/>
                      <a:pt x="39" y="0"/>
                      <a:pt x="58" y="3"/>
                    </a:cubicBezTo>
                    <a:cubicBezTo>
                      <a:pt x="135" y="17"/>
                      <a:pt x="135" y="17"/>
                      <a:pt x="135" y="17"/>
                    </a:cubicBezTo>
                    <a:cubicBezTo>
                      <a:pt x="154" y="20"/>
                      <a:pt x="167" y="38"/>
                      <a:pt x="164" y="58"/>
                    </a:cubicBezTo>
                    <a:lnTo>
                      <a:pt x="151" y="135"/>
                    </a:lnTo>
                    <a:close/>
                  </a:path>
                </a:pathLst>
              </a:custGeom>
              <a:solidFill>
                <a:srgbClr val="C6E1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9" name="íṣḻiďè">
                <a:extLst>
                  <a:ext uri="{FF2B5EF4-FFF2-40B4-BE49-F238E27FC236}">
                    <a16:creationId xmlns:a16="http://schemas.microsoft.com/office/drawing/2014/main" id="{F8D55794-93F4-4A06-AC4D-265A24F9A310}"/>
                  </a:ext>
                </a:extLst>
              </p:cNvPr>
              <p:cNvSpPr/>
              <p:nvPr/>
            </p:nvSpPr>
            <p:spPr bwMode="auto">
              <a:xfrm>
                <a:off x="5437" y="1428"/>
                <a:ext cx="73" cy="72"/>
              </a:xfrm>
              <a:custGeom>
                <a:avLst/>
                <a:gdLst>
                  <a:gd name="T0" fmla="*/ 151 w 167"/>
                  <a:gd name="T1" fmla="*/ 134 h 167"/>
                  <a:gd name="T2" fmla="*/ 109 w 167"/>
                  <a:gd name="T3" fmla="*/ 163 h 167"/>
                  <a:gd name="T4" fmla="*/ 33 w 167"/>
                  <a:gd name="T5" fmla="*/ 150 h 167"/>
                  <a:gd name="T6" fmla="*/ 3 w 167"/>
                  <a:gd name="T7" fmla="*/ 109 h 167"/>
                  <a:gd name="T8" fmla="*/ 17 w 167"/>
                  <a:gd name="T9" fmla="*/ 32 h 167"/>
                  <a:gd name="T10" fmla="*/ 58 w 167"/>
                  <a:gd name="T11" fmla="*/ 3 h 167"/>
                  <a:gd name="T12" fmla="*/ 135 w 167"/>
                  <a:gd name="T13" fmla="*/ 16 h 167"/>
                  <a:gd name="T14" fmla="*/ 164 w 167"/>
                  <a:gd name="T15" fmla="*/ 57 h 167"/>
                  <a:gd name="T16" fmla="*/ 151 w 167"/>
                  <a:gd name="T17" fmla="*/ 134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" h="167">
                    <a:moveTo>
                      <a:pt x="151" y="134"/>
                    </a:moveTo>
                    <a:cubicBezTo>
                      <a:pt x="147" y="153"/>
                      <a:pt x="129" y="167"/>
                      <a:pt x="109" y="163"/>
                    </a:cubicBezTo>
                    <a:cubicBezTo>
                      <a:pt x="33" y="150"/>
                      <a:pt x="33" y="150"/>
                      <a:pt x="33" y="150"/>
                    </a:cubicBezTo>
                    <a:cubicBezTo>
                      <a:pt x="13" y="147"/>
                      <a:pt x="0" y="128"/>
                      <a:pt x="3" y="109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20" y="13"/>
                      <a:pt x="38" y="0"/>
                      <a:pt x="58" y="3"/>
                    </a:cubicBezTo>
                    <a:cubicBezTo>
                      <a:pt x="135" y="16"/>
                      <a:pt x="135" y="16"/>
                      <a:pt x="135" y="16"/>
                    </a:cubicBezTo>
                    <a:cubicBezTo>
                      <a:pt x="154" y="19"/>
                      <a:pt x="167" y="38"/>
                      <a:pt x="164" y="57"/>
                    </a:cubicBezTo>
                    <a:lnTo>
                      <a:pt x="151" y="134"/>
                    </a:lnTo>
                    <a:close/>
                  </a:path>
                </a:pathLst>
              </a:custGeom>
              <a:solidFill>
                <a:srgbClr val="C6E1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0" name="íṧľídè">
                <a:extLst>
                  <a:ext uri="{FF2B5EF4-FFF2-40B4-BE49-F238E27FC236}">
                    <a16:creationId xmlns:a16="http://schemas.microsoft.com/office/drawing/2014/main" id="{999AF4D7-98DA-468B-A8E9-F98EEE7D7D41}"/>
                  </a:ext>
                </a:extLst>
              </p:cNvPr>
              <p:cNvSpPr/>
              <p:nvPr/>
            </p:nvSpPr>
            <p:spPr bwMode="auto">
              <a:xfrm>
                <a:off x="5527" y="1443"/>
                <a:ext cx="73" cy="73"/>
              </a:xfrm>
              <a:custGeom>
                <a:avLst/>
                <a:gdLst>
                  <a:gd name="T0" fmla="*/ 150 w 167"/>
                  <a:gd name="T1" fmla="*/ 134 h 167"/>
                  <a:gd name="T2" fmla="*/ 109 w 167"/>
                  <a:gd name="T3" fmla="*/ 164 h 167"/>
                  <a:gd name="T4" fmla="*/ 32 w 167"/>
                  <a:gd name="T5" fmla="*/ 150 h 167"/>
                  <a:gd name="T6" fmla="*/ 3 w 167"/>
                  <a:gd name="T7" fmla="*/ 109 h 167"/>
                  <a:gd name="T8" fmla="*/ 16 w 167"/>
                  <a:gd name="T9" fmla="*/ 32 h 167"/>
                  <a:gd name="T10" fmla="*/ 58 w 167"/>
                  <a:gd name="T11" fmla="*/ 3 h 167"/>
                  <a:gd name="T12" fmla="*/ 134 w 167"/>
                  <a:gd name="T13" fmla="*/ 16 h 167"/>
                  <a:gd name="T14" fmla="*/ 164 w 167"/>
                  <a:gd name="T15" fmla="*/ 58 h 167"/>
                  <a:gd name="T16" fmla="*/ 150 w 167"/>
                  <a:gd name="T17" fmla="*/ 134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" h="167">
                    <a:moveTo>
                      <a:pt x="150" y="134"/>
                    </a:moveTo>
                    <a:cubicBezTo>
                      <a:pt x="147" y="154"/>
                      <a:pt x="129" y="167"/>
                      <a:pt x="109" y="164"/>
                    </a:cubicBezTo>
                    <a:cubicBezTo>
                      <a:pt x="32" y="150"/>
                      <a:pt x="32" y="150"/>
                      <a:pt x="32" y="150"/>
                    </a:cubicBezTo>
                    <a:cubicBezTo>
                      <a:pt x="13" y="147"/>
                      <a:pt x="0" y="129"/>
                      <a:pt x="3" y="109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20" y="13"/>
                      <a:pt x="38" y="0"/>
                      <a:pt x="58" y="3"/>
                    </a:cubicBezTo>
                    <a:cubicBezTo>
                      <a:pt x="134" y="16"/>
                      <a:pt x="134" y="16"/>
                      <a:pt x="134" y="16"/>
                    </a:cubicBezTo>
                    <a:cubicBezTo>
                      <a:pt x="154" y="20"/>
                      <a:pt x="167" y="38"/>
                      <a:pt x="164" y="58"/>
                    </a:cubicBezTo>
                    <a:lnTo>
                      <a:pt x="150" y="134"/>
                    </a:lnTo>
                    <a:close/>
                  </a:path>
                </a:pathLst>
              </a:custGeom>
              <a:solidFill>
                <a:srgbClr val="C6E1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1" name="íš1iḍé">
                <a:extLst>
                  <a:ext uri="{FF2B5EF4-FFF2-40B4-BE49-F238E27FC236}">
                    <a16:creationId xmlns:a16="http://schemas.microsoft.com/office/drawing/2014/main" id="{CF2EE322-2819-4BAB-8877-4272805FD00F}"/>
                  </a:ext>
                </a:extLst>
              </p:cNvPr>
              <p:cNvSpPr/>
              <p:nvPr/>
            </p:nvSpPr>
            <p:spPr bwMode="auto">
              <a:xfrm>
                <a:off x="5617" y="1458"/>
                <a:ext cx="73" cy="73"/>
              </a:xfrm>
              <a:custGeom>
                <a:avLst/>
                <a:gdLst>
                  <a:gd name="T0" fmla="*/ 150 w 167"/>
                  <a:gd name="T1" fmla="*/ 135 h 167"/>
                  <a:gd name="T2" fmla="*/ 109 w 167"/>
                  <a:gd name="T3" fmla="*/ 164 h 167"/>
                  <a:gd name="T4" fmla="*/ 32 w 167"/>
                  <a:gd name="T5" fmla="*/ 151 h 167"/>
                  <a:gd name="T6" fmla="*/ 3 w 167"/>
                  <a:gd name="T7" fmla="*/ 110 h 167"/>
                  <a:gd name="T8" fmla="*/ 16 w 167"/>
                  <a:gd name="T9" fmla="*/ 33 h 167"/>
                  <a:gd name="T10" fmla="*/ 57 w 167"/>
                  <a:gd name="T11" fmla="*/ 4 h 167"/>
                  <a:gd name="T12" fmla="*/ 134 w 167"/>
                  <a:gd name="T13" fmla="*/ 17 h 167"/>
                  <a:gd name="T14" fmla="*/ 163 w 167"/>
                  <a:gd name="T15" fmla="*/ 58 h 167"/>
                  <a:gd name="T16" fmla="*/ 150 w 167"/>
                  <a:gd name="T17" fmla="*/ 135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" h="167">
                    <a:moveTo>
                      <a:pt x="150" y="135"/>
                    </a:moveTo>
                    <a:cubicBezTo>
                      <a:pt x="147" y="154"/>
                      <a:pt x="128" y="167"/>
                      <a:pt x="109" y="164"/>
                    </a:cubicBezTo>
                    <a:cubicBezTo>
                      <a:pt x="32" y="151"/>
                      <a:pt x="32" y="151"/>
                      <a:pt x="32" y="151"/>
                    </a:cubicBezTo>
                    <a:cubicBezTo>
                      <a:pt x="13" y="147"/>
                      <a:pt x="0" y="129"/>
                      <a:pt x="3" y="110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9" y="13"/>
                      <a:pt x="38" y="0"/>
                      <a:pt x="57" y="4"/>
                    </a:cubicBezTo>
                    <a:cubicBezTo>
                      <a:pt x="134" y="17"/>
                      <a:pt x="134" y="17"/>
                      <a:pt x="134" y="17"/>
                    </a:cubicBezTo>
                    <a:cubicBezTo>
                      <a:pt x="154" y="20"/>
                      <a:pt x="167" y="39"/>
                      <a:pt x="163" y="58"/>
                    </a:cubicBezTo>
                    <a:lnTo>
                      <a:pt x="150" y="135"/>
                    </a:lnTo>
                    <a:close/>
                  </a:path>
                </a:pathLst>
              </a:custGeom>
              <a:solidFill>
                <a:srgbClr val="C6E1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2" name="îśľîḍe">
                <a:extLst>
                  <a:ext uri="{FF2B5EF4-FFF2-40B4-BE49-F238E27FC236}">
                    <a16:creationId xmlns:a16="http://schemas.microsoft.com/office/drawing/2014/main" id="{76B67F14-3D4F-4C81-8D88-1795884C27E8}"/>
                  </a:ext>
                </a:extLst>
              </p:cNvPr>
              <p:cNvSpPr/>
              <p:nvPr/>
            </p:nvSpPr>
            <p:spPr bwMode="auto">
              <a:xfrm>
                <a:off x="5707" y="1474"/>
                <a:ext cx="72" cy="72"/>
              </a:xfrm>
              <a:custGeom>
                <a:avLst/>
                <a:gdLst>
                  <a:gd name="T0" fmla="*/ 151 w 167"/>
                  <a:gd name="T1" fmla="*/ 134 h 167"/>
                  <a:gd name="T2" fmla="*/ 110 w 167"/>
                  <a:gd name="T3" fmla="*/ 163 h 167"/>
                  <a:gd name="T4" fmla="*/ 33 w 167"/>
                  <a:gd name="T5" fmla="*/ 150 h 167"/>
                  <a:gd name="T6" fmla="*/ 4 w 167"/>
                  <a:gd name="T7" fmla="*/ 109 h 167"/>
                  <a:gd name="T8" fmla="*/ 17 w 167"/>
                  <a:gd name="T9" fmla="*/ 32 h 167"/>
                  <a:gd name="T10" fmla="*/ 58 w 167"/>
                  <a:gd name="T11" fmla="*/ 3 h 167"/>
                  <a:gd name="T12" fmla="*/ 135 w 167"/>
                  <a:gd name="T13" fmla="*/ 16 h 167"/>
                  <a:gd name="T14" fmla="*/ 164 w 167"/>
                  <a:gd name="T15" fmla="*/ 57 h 167"/>
                  <a:gd name="T16" fmla="*/ 151 w 167"/>
                  <a:gd name="T17" fmla="*/ 134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" h="167">
                    <a:moveTo>
                      <a:pt x="151" y="134"/>
                    </a:moveTo>
                    <a:cubicBezTo>
                      <a:pt x="148" y="154"/>
                      <a:pt x="129" y="167"/>
                      <a:pt x="110" y="163"/>
                    </a:cubicBezTo>
                    <a:cubicBezTo>
                      <a:pt x="33" y="150"/>
                      <a:pt x="33" y="150"/>
                      <a:pt x="33" y="150"/>
                    </a:cubicBezTo>
                    <a:cubicBezTo>
                      <a:pt x="14" y="147"/>
                      <a:pt x="0" y="128"/>
                      <a:pt x="4" y="109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20" y="13"/>
                      <a:pt x="39" y="0"/>
                      <a:pt x="58" y="3"/>
                    </a:cubicBezTo>
                    <a:cubicBezTo>
                      <a:pt x="135" y="16"/>
                      <a:pt x="135" y="16"/>
                      <a:pt x="135" y="16"/>
                    </a:cubicBezTo>
                    <a:cubicBezTo>
                      <a:pt x="154" y="19"/>
                      <a:pt x="167" y="38"/>
                      <a:pt x="164" y="57"/>
                    </a:cubicBezTo>
                    <a:lnTo>
                      <a:pt x="151" y="134"/>
                    </a:lnTo>
                    <a:close/>
                  </a:path>
                </a:pathLst>
              </a:custGeom>
              <a:solidFill>
                <a:srgbClr val="C6E1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3" name="îsḷîḍe">
                <a:extLst>
                  <a:ext uri="{FF2B5EF4-FFF2-40B4-BE49-F238E27FC236}">
                    <a16:creationId xmlns:a16="http://schemas.microsoft.com/office/drawing/2014/main" id="{4E62B98C-1132-48ED-945C-51AEF2B2D470}"/>
                  </a:ext>
                </a:extLst>
              </p:cNvPr>
              <p:cNvSpPr/>
              <p:nvPr/>
            </p:nvSpPr>
            <p:spPr bwMode="auto">
              <a:xfrm>
                <a:off x="5797" y="1489"/>
                <a:ext cx="73" cy="73"/>
              </a:xfrm>
              <a:custGeom>
                <a:avLst/>
                <a:gdLst>
                  <a:gd name="T0" fmla="*/ 151 w 167"/>
                  <a:gd name="T1" fmla="*/ 135 h 167"/>
                  <a:gd name="T2" fmla="*/ 110 w 167"/>
                  <a:gd name="T3" fmla="*/ 164 h 167"/>
                  <a:gd name="T4" fmla="*/ 33 w 167"/>
                  <a:gd name="T5" fmla="*/ 151 h 167"/>
                  <a:gd name="T6" fmla="*/ 4 w 167"/>
                  <a:gd name="T7" fmla="*/ 109 h 167"/>
                  <a:gd name="T8" fmla="*/ 17 w 167"/>
                  <a:gd name="T9" fmla="*/ 33 h 167"/>
                  <a:gd name="T10" fmla="*/ 58 w 167"/>
                  <a:gd name="T11" fmla="*/ 3 h 167"/>
                  <a:gd name="T12" fmla="*/ 135 w 167"/>
                  <a:gd name="T13" fmla="*/ 16 h 167"/>
                  <a:gd name="T14" fmla="*/ 164 w 167"/>
                  <a:gd name="T15" fmla="*/ 58 h 167"/>
                  <a:gd name="T16" fmla="*/ 151 w 167"/>
                  <a:gd name="T17" fmla="*/ 135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" h="167">
                    <a:moveTo>
                      <a:pt x="151" y="135"/>
                    </a:moveTo>
                    <a:cubicBezTo>
                      <a:pt x="147" y="154"/>
                      <a:pt x="129" y="167"/>
                      <a:pt x="110" y="164"/>
                    </a:cubicBezTo>
                    <a:cubicBezTo>
                      <a:pt x="33" y="151"/>
                      <a:pt x="33" y="151"/>
                      <a:pt x="33" y="151"/>
                    </a:cubicBezTo>
                    <a:cubicBezTo>
                      <a:pt x="13" y="147"/>
                      <a:pt x="0" y="129"/>
                      <a:pt x="4" y="109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20" y="13"/>
                      <a:pt x="38" y="0"/>
                      <a:pt x="58" y="3"/>
                    </a:cubicBezTo>
                    <a:cubicBezTo>
                      <a:pt x="135" y="16"/>
                      <a:pt x="135" y="16"/>
                      <a:pt x="135" y="16"/>
                    </a:cubicBezTo>
                    <a:cubicBezTo>
                      <a:pt x="154" y="20"/>
                      <a:pt x="167" y="38"/>
                      <a:pt x="164" y="58"/>
                    </a:cubicBezTo>
                    <a:lnTo>
                      <a:pt x="151" y="135"/>
                    </a:lnTo>
                    <a:close/>
                  </a:path>
                </a:pathLst>
              </a:custGeom>
              <a:solidFill>
                <a:srgbClr val="C6E1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4" name="išḻíďé">
                <a:extLst>
                  <a:ext uri="{FF2B5EF4-FFF2-40B4-BE49-F238E27FC236}">
                    <a16:creationId xmlns:a16="http://schemas.microsoft.com/office/drawing/2014/main" id="{83DCCDDD-3715-43D9-8F2F-632FF11B13E4}"/>
                  </a:ext>
                </a:extLst>
              </p:cNvPr>
              <p:cNvSpPr/>
              <p:nvPr/>
            </p:nvSpPr>
            <p:spPr bwMode="auto">
              <a:xfrm>
                <a:off x="5887" y="1504"/>
                <a:ext cx="73" cy="73"/>
              </a:xfrm>
              <a:custGeom>
                <a:avLst/>
                <a:gdLst>
                  <a:gd name="T0" fmla="*/ 151 w 167"/>
                  <a:gd name="T1" fmla="*/ 135 h 167"/>
                  <a:gd name="T2" fmla="*/ 109 w 167"/>
                  <a:gd name="T3" fmla="*/ 164 h 167"/>
                  <a:gd name="T4" fmla="*/ 32 w 167"/>
                  <a:gd name="T5" fmla="*/ 151 h 167"/>
                  <a:gd name="T6" fmla="*/ 3 w 167"/>
                  <a:gd name="T7" fmla="*/ 110 h 167"/>
                  <a:gd name="T8" fmla="*/ 16 w 167"/>
                  <a:gd name="T9" fmla="*/ 33 h 167"/>
                  <a:gd name="T10" fmla="*/ 58 w 167"/>
                  <a:gd name="T11" fmla="*/ 4 h 167"/>
                  <a:gd name="T12" fmla="*/ 135 w 167"/>
                  <a:gd name="T13" fmla="*/ 17 h 167"/>
                  <a:gd name="T14" fmla="*/ 164 w 167"/>
                  <a:gd name="T15" fmla="*/ 58 h 167"/>
                  <a:gd name="T16" fmla="*/ 151 w 167"/>
                  <a:gd name="T17" fmla="*/ 135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" h="167">
                    <a:moveTo>
                      <a:pt x="151" y="135"/>
                    </a:moveTo>
                    <a:cubicBezTo>
                      <a:pt x="147" y="154"/>
                      <a:pt x="129" y="167"/>
                      <a:pt x="109" y="164"/>
                    </a:cubicBezTo>
                    <a:cubicBezTo>
                      <a:pt x="32" y="151"/>
                      <a:pt x="32" y="151"/>
                      <a:pt x="32" y="151"/>
                    </a:cubicBezTo>
                    <a:cubicBezTo>
                      <a:pt x="13" y="148"/>
                      <a:pt x="0" y="129"/>
                      <a:pt x="3" y="110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20" y="13"/>
                      <a:pt x="38" y="0"/>
                      <a:pt x="58" y="4"/>
                    </a:cubicBezTo>
                    <a:cubicBezTo>
                      <a:pt x="135" y="17"/>
                      <a:pt x="135" y="17"/>
                      <a:pt x="135" y="17"/>
                    </a:cubicBezTo>
                    <a:cubicBezTo>
                      <a:pt x="154" y="20"/>
                      <a:pt x="167" y="39"/>
                      <a:pt x="164" y="58"/>
                    </a:cubicBezTo>
                    <a:lnTo>
                      <a:pt x="151" y="135"/>
                    </a:lnTo>
                    <a:close/>
                  </a:path>
                </a:pathLst>
              </a:custGeom>
              <a:solidFill>
                <a:srgbClr val="C6E1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5" name="íṡḻïďè">
                <a:extLst>
                  <a:ext uri="{FF2B5EF4-FFF2-40B4-BE49-F238E27FC236}">
                    <a16:creationId xmlns:a16="http://schemas.microsoft.com/office/drawing/2014/main" id="{13C795A1-2852-4D02-B53C-36094191D1C4}"/>
                  </a:ext>
                </a:extLst>
              </p:cNvPr>
              <p:cNvSpPr/>
              <p:nvPr/>
            </p:nvSpPr>
            <p:spPr bwMode="auto">
              <a:xfrm>
                <a:off x="5331" y="1508"/>
                <a:ext cx="73" cy="73"/>
              </a:xfrm>
              <a:custGeom>
                <a:avLst/>
                <a:gdLst>
                  <a:gd name="T0" fmla="*/ 150 w 167"/>
                  <a:gd name="T1" fmla="*/ 135 h 167"/>
                  <a:gd name="T2" fmla="*/ 109 w 167"/>
                  <a:gd name="T3" fmla="*/ 164 h 167"/>
                  <a:gd name="T4" fmla="*/ 32 w 167"/>
                  <a:gd name="T5" fmla="*/ 151 h 167"/>
                  <a:gd name="T6" fmla="*/ 3 w 167"/>
                  <a:gd name="T7" fmla="*/ 109 h 167"/>
                  <a:gd name="T8" fmla="*/ 16 w 167"/>
                  <a:gd name="T9" fmla="*/ 33 h 167"/>
                  <a:gd name="T10" fmla="*/ 57 w 167"/>
                  <a:gd name="T11" fmla="*/ 3 h 167"/>
                  <a:gd name="T12" fmla="*/ 134 w 167"/>
                  <a:gd name="T13" fmla="*/ 16 h 167"/>
                  <a:gd name="T14" fmla="*/ 163 w 167"/>
                  <a:gd name="T15" fmla="*/ 58 h 167"/>
                  <a:gd name="T16" fmla="*/ 150 w 167"/>
                  <a:gd name="T17" fmla="*/ 135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" h="167">
                    <a:moveTo>
                      <a:pt x="150" y="135"/>
                    </a:moveTo>
                    <a:cubicBezTo>
                      <a:pt x="147" y="154"/>
                      <a:pt x="128" y="167"/>
                      <a:pt x="109" y="164"/>
                    </a:cubicBezTo>
                    <a:cubicBezTo>
                      <a:pt x="32" y="151"/>
                      <a:pt x="32" y="151"/>
                      <a:pt x="32" y="151"/>
                    </a:cubicBezTo>
                    <a:cubicBezTo>
                      <a:pt x="13" y="147"/>
                      <a:pt x="0" y="129"/>
                      <a:pt x="3" y="109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9" y="13"/>
                      <a:pt x="38" y="0"/>
                      <a:pt x="57" y="3"/>
                    </a:cubicBezTo>
                    <a:cubicBezTo>
                      <a:pt x="134" y="16"/>
                      <a:pt x="134" y="16"/>
                      <a:pt x="134" y="16"/>
                    </a:cubicBezTo>
                    <a:cubicBezTo>
                      <a:pt x="154" y="20"/>
                      <a:pt x="167" y="38"/>
                      <a:pt x="163" y="58"/>
                    </a:cubicBezTo>
                    <a:lnTo>
                      <a:pt x="150" y="135"/>
                    </a:lnTo>
                    <a:close/>
                  </a:path>
                </a:pathLst>
              </a:custGeom>
              <a:solidFill>
                <a:srgbClr val="C6E1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6" name="ïş1íḑè">
                <a:extLst>
                  <a:ext uri="{FF2B5EF4-FFF2-40B4-BE49-F238E27FC236}">
                    <a16:creationId xmlns:a16="http://schemas.microsoft.com/office/drawing/2014/main" id="{F7793259-A8C2-4519-8F26-CB9E8AFBA817}"/>
                  </a:ext>
                </a:extLst>
              </p:cNvPr>
              <p:cNvSpPr/>
              <p:nvPr/>
            </p:nvSpPr>
            <p:spPr bwMode="auto">
              <a:xfrm>
                <a:off x="5421" y="1523"/>
                <a:ext cx="72" cy="73"/>
              </a:xfrm>
              <a:custGeom>
                <a:avLst/>
                <a:gdLst>
                  <a:gd name="T0" fmla="*/ 151 w 167"/>
                  <a:gd name="T1" fmla="*/ 135 h 167"/>
                  <a:gd name="T2" fmla="*/ 110 w 167"/>
                  <a:gd name="T3" fmla="*/ 164 h 167"/>
                  <a:gd name="T4" fmla="*/ 33 w 167"/>
                  <a:gd name="T5" fmla="*/ 151 h 167"/>
                  <a:gd name="T6" fmla="*/ 4 w 167"/>
                  <a:gd name="T7" fmla="*/ 110 h 167"/>
                  <a:gd name="T8" fmla="*/ 17 w 167"/>
                  <a:gd name="T9" fmla="*/ 33 h 167"/>
                  <a:gd name="T10" fmla="*/ 58 w 167"/>
                  <a:gd name="T11" fmla="*/ 4 h 167"/>
                  <a:gd name="T12" fmla="*/ 135 w 167"/>
                  <a:gd name="T13" fmla="*/ 17 h 167"/>
                  <a:gd name="T14" fmla="*/ 164 w 167"/>
                  <a:gd name="T15" fmla="*/ 58 h 167"/>
                  <a:gd name="T16" fmla="*/ 151 w 167"/>
                  <a:gd name="T17" fmla="*/ 135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" h="167">
                    <a:moveTo>
                      <a:pt x="151" y="135"/>
                    </a:moveTo>
                    <a:cubicBezTo>
                      <a:pt x="148" y="154"/>
                      <a:pt x="129" y="167"/>
                      <a:pt x="110" y="164"/>
                    </a:cubicBezTo>
                    <a:cubicBezTo>
                      <a:pt x="33" y="151"/>
                      <a:pt x="33" y="151"/>
                      <a:pt x="33" y="151"/>
                    </a:cubicBezTo>
                    <a:cubicBezTo>
                      <a:pt x="13" y="148"/>
                      <a:pt x="0" y="129"/>
                      <a:pt x="4" y="110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20" y="13"/>
                      <a:pt x="39" y="0"/>
                      <a:pt x="58" y="4"/>
                    </a:cubicBezTo>
                    <a:cubicBezTo>
                      <a:pt x="135" y="17"/>
                      <a:pt x="135" y="17"/>
                      <a:pt x="135" y="17"/>
                    </a:cubicBezTo>
                    <a:cubicBezTo>
                      <a:pt x="154" y="20"/>
                      <a:pt x="167" y="39"/>
                      <a:pt x="164" y="58"/>
                    </a:cubicBezTo>
                    <a:lnTo>
                      <a:pt x="151" y="135"/>
                    </a:lnTo>
                    <a:close/>
                  </a:path>
                </a:pathLst>
              </a:custGeom>
              <a:solidFill>
                <a:srgbClr val="C6E1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7" name="îšľídè">
                <a:extLst>
                  <a:ext uri="{FF2B5EF4-FFF2-40B4-BE49-F238E27FC236}">
                    <a16:creationId xmlns:a16="http://schemas.microsoft.com/office/drawing/2014/main" id="{9AEADF1D-7F81-4C6D-BB7D-F7BDE41D06C0}"/>
                  </a:ext>
                </a:extLst>
              </p:cNvPr>
              <p:cNvSpPr/>
              <p:nvPr/>
            </p:nvSpPr>
            <p:spPr bwMode="auto">
              <a:xfrm>
                <a:off x="5511" y="1539"/>
                <a:ext cx="72" cy="73"/>
              </a:xfrm>
              <a:custGeom>
                <a:avLst/>
                <a:gdLst>
                  <a:gd name="T0" fmla="*/ 151 w 167"/>
                  <a:gd name="T1" fmla="*/ 134 h 167"/>
                  <a:gd name="T2" fmla="*/ 109 w 167"/>
                  <a:gd name="T3" fmla="*/ 163 h 167"/>
                  <a:gd name="T4" fmla="*/ 33 w 167"/>
                  <a:gd name="T5" fmla="*/ 150 h 167"/>
                  <a:gd name="T6" fmla="*/ 3 w 167"/>
                  <a:gd name="T7" fmla="*/ 109 h 167"/>
                  <a:gd name="T8" fmla="*/ 17 w 167"/>
                  <a:gd name="T9" fmla="*/ 32 h 167"/>
                  <a:gd name="T10" fmla="*/ 58 w 167"/>
                  <a:gd name="T11" fmla="*/ 3 h 167"/>
                  <a:gd name="T12" fmla="*/ 135 w 167"/>
                  <a:gd name="T13" fmla="*/ 16 h 167"/>
                  <a:gd name="T14" fmla="*/ 164 w 167"/>
                  <a:gd name="T15" fmla="*/ 57 h 167"/>
                  <a:gd name="T16" fmla="*/ 151 w 167"/>
                  <a:gd name="T17" fmla="*/ 134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" h="167">
                    <a:moveTo>
                      <a:pt x="151" y="134"/>
                    </a:moveTo>
                    <a:cubicBezTo>
                      <a:pt x="147" y="154"/>
                      <a:pt x="129" y="167"/>
                      <a:pt x="109" y="163"/>
                    </a:cubicBezTo>
                    <a:cubicBezTo>
                      <a:pt x="33" y="150"/>
                      <a:pt x="33" y="150"/>
                      <a:pt x="33" y="150"/>
                    </a:cubicBezTo>
                    <a:cubicBezTo>
                      <a:pt x="13" y="147"/>
                      <a:pt x="0" y="129"/>
                      <a:pt x="3" y="109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20" y="13"/>
                      <a:pt x="38" y="0"/>
                      <a:pt x="58" y="3"/>
                    </a:cubicBezTo>
                    <a:cubicBezTo>
                      <a:pt x="135" y="16"/>
                      <a:pt x="135" y="16"/>
                      <a:pt x="135" y="16"/>
                    </a:cubicBezTo>
                    <a:cubicBezTo>
                      <a:pt x="154" y="20"/>
                      <a:pt x="167" y="38"/>
                      <a:pt x="164" y="57"/>
                    </a:cubicBezTo>
                    <a:lnTo>
                      <a:pt x="151" y="134"/>
                    </a:lnTo>
                    <a:close/>
                  </a:path>
                </a:pathLst>
              </a:custGeom>
              <a:solidFill>
                <a:srgbClr val="EDAF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8" name="ïṧlîḓê">
                <a:extLst>
                  <a:ext uri="{FF2B5EF4-FFF2-40B4-BE49-F238E27FC236}">
                    <a16:creationId xmlns:a16="http://schemas.microsoft.com/office/drawing/2014/main" id="{621C1034-D466-401E-907F-1CB09E586A6E}"/>
                  </a:ext>
                </a:extLst>
              </p:cNvPr>
              <p:cNvSpPr/>
              <p:nvPr/>
            </p:nvSpPr>
            <p:spPr bwMode="auto">
              <a:xfrm>
                <a:off x="5601" y="1554"/>
                <a:ext cx="72" cy="73"/>
              </a:xfrm>
              <a:custGeom>
                <a:avLst/>
                <a:gdLst>
                  <a:gd name="T0" fmla="*/ 150 w 167"/>
                  <a:gd name="T1" fmla="*/ 135 h 167"/>
                  <a:gd name="T2" fmla="*/ 109 w 167"/>
                  <a:gd name="T3" fmla="*/ 164 h 167"/>
                  <a:gd name="T4" fmla="*/ 32 w 167"/>
                  <a:gd name="T5" fmla="*/ 151 h 167"/>
                  <a:gd name="T6" fmla="*/ 3 w 167"/>
                  <a:gd name="T7" fmla="*/ 109 h 167"/>
                  <a:gd name="T8" fmla="*/ 16 w 167"/>
                  <a:gd name="T9" fmla="*/ 33 h 167"/>
                  <a:gd name="T10" fmla="*/ 58 w 167"/>
                  <a:gd name="T11" fmla="*/ 3 h 167"/>
                  <a:gd name="T12" fmla="*/ 134 w 167"/>
                  <a:gd name="T13" fmla="*/ 17 h 167"/>
                  <a:gd name="T14" fmla="*/ 164 w 167"/>
                  <a:gd name="T15" fmla="*/ 58 h 167"/>
                  <a:gd name="T16" fmla="*/ 150 w 167"/>
                  <a:gd name="T17" fmla="*/ 135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" h="167">
                    <a:moveTo>
                      <a:pt x="150" y="135"/>
                    </a:moveTo>
                    <a:cubicBezTo>
                      <a:pt x="147" y="154"/>
                      <a:pt x="129" y="167"/>
                      <a:pt x="109" y="164"/>
                    </a:cubicBezTo>
                    <a:cubicBezTo>
                      <a:pt x="32" y="151"/>
                      <a:pt x="32" y="151"/>
                      <a:pt x="32" y="151"/>
                    </a:cubicBezTo>
                    <a:cubicBezTo>
                      <a:pt x="13" y="147"/>
                      <a:pt x="0" y="129"/>
                      <a:pt x="3" y="109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20" y="13"/>
                      <a:pt x="38" y="0"/>
                      <a:pt x="58" y="3"/>
                    </a:cubicBezTo>
                    <a:cubicBezTo>
                      <a:pt x="134" y="17"/>
                      <a:pt x="134" y="17"/>
                      <a:pt x="134" y="17"/>
                    </a:cubicBezTo>
                    <a:cubicBezTo>
                      <a:pt x="154" y="20"/>
                      <a:pt x="167" y="38"/>
                      <a:pt x="164" y="58"/>
                    </a:cubicBezTo>
                    <a:lnTo>
                      <a:pt x="150" y="135"/>
                    </a:lnTo>
                    <a:close/>
                  </a:path>
                </a:pathLst>
              </a:custGeom>
              <a:solidFill>
                <a:srgbClr val="C6E1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9" name="íṣlíḋè">
                <a:extLst>
                  <a:ext uri="{FF2B5EF4-FFF2-40B4-BE49-F238E27FC236}">
                    <a16:creationId xmlns:a16="http://schemas.microsoft.com/office/drawing/2014/main" id="{3D802ABA-E471-43A1-8E7E-234E3F3352E3}"/>
                  </a:ext>
                </a:extLst>
              </p:cNvPr>
              <p:cNvSpPr/>
              <p:nvPr/>
            </p:nvSpPr>
            <p:spPr bwMode="auto">
              <a:xfrm>
                <a:off x="5691" y="1569"/>
                <a:ext cx="72" cy="73"/>
              </a:xfrm>
              <a:custGeom>
                <a:avLst/>
                <a:gdLst>
                  <a:gd name="T0" fmla="*/ 150 w 167"/>
                  <a:gd name="T1" fmla="*/ 135 h 167"/>
                  <a:gd name="T2" fmla="*/ 109 w 167"/>
                  <a:gd name="T3" fmla="*/ 164 h 167"/>
                  <a:gd name="T4" fmla="*/ 32 w 167"/>
                  <a:gd name="T5" fmla="*/ 151 h 167"/>
                  <a:gd name="T6" fmla="*/ 3 w 167"/>
                  <a:gd name="T7" fmla="*/ 110 h 167"/>
                  <a:gd name="T8" fmla="*/ 16 w 167"/>
                  <a:gd name="T9" fmla="*/ 33 h 167"/>
                  <a:gd name="T10" fmla="*/ 57 w 167"/>
                  <a:gd name="T11" fmla="*/ 4 h 167"/>
                  <a:gd name="T12" fmla="*/ 134 w 167"/>
                  <a:gd name="T13" fmla="*/ 17 h 167"/>
                  <a:gd name="T14" fmla="*/ 163 w 167"/>
                  <a:gd name="T15" fmla="*/ 58 h 167"/>
                  <a:gd name="T16" fmla="*/ 150 w 167"/>
                  <a:gd name="T17" fmla="*/ 135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" h="167">
                    <a:moveTo>
                      <a:pt x="150" y="135"/>
                    </a:moveTo>
                    <a:cubicBezTo>
                      <a:pt x="147" y="154"/>
                      <a:pt x="128" y="167"/>
                      <a:pt x="109" y="164"/>
                    </a:cubicBezTo>
                    <a:cubicBezTo>
                      <a:pt x="32" y="151"/>
                      <a:pt x="32" y="151"/>
                      <a:pt x="32" y="151"/>
                    </a:cubicBezTo>
                    <a:cubicBezTo>
                      <a:pt x="13" y="148"/>
                      <a:pt x="0" y="129"/>
                      <a:pt x="3" y="110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9" y="14"/>
                      <a:pt x="38" y="0"/>
                      <a:pt x="57" y="4"/>
                    </a:cubicBezTo>
                    <a:cubicBezTo>
                      <a:pt x="134" y="17"/>
                      <a:pt x="134" y="17"/>
                      <a:pt x="134" y="17"/>
                    </a:cubicBezTo>
                    <a:cubicBezTo>
                      <a:pt x="154" y="20"/>
                      <a:pt x="167" y="39"/>
                      <a:pt x="163" y="58"/>
                    </a:cubicBezTo>
                    <a:lnTo>
                      <a:pt x="150" y="135"/>
                    </a:lnTo>
                    <a:close/>
                  </a:path>
                </a:pathLst>
              </a:custGeom>
              <a:solidFill>
                <a:srgbClr val="C6E1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0" name="íşḻîďê">
                <a:extLst>
                  <a:ext uri="{FF2B5EF4-FFF2-40B4-BE49-F238E27FC236}">
                    <a16:creationId xmlns:a16="http://schemas.microsoft.com/office/drawing/2014/main" id="{EAC37654-F704-45B7-941A-020577CD04F6}"/>
                  </a:ext>
                </a:extLst>
              </p:cNvPr>
              <p:cNvSpPr/>
              <p:nvPr/>
            </p:nvSpPr>
            <p:spPr bwMode="auto">
              <a:xfrm>
                <a:off x="5780" y="1585"/>
                <a:ext cx="73" cy="73"/>
              </a:xfrm>
              <a:custGeom>
                <a:avLst/>
                <a:gdLst>
                  <a:gd name="T0" fmla="*/ 151 w 167"/>
                  <a:gd name="T1" fmla="*/ 134 h 167"/>
                  <a:gd name="T2" fmla="*/ 110 w 167"/>
                  <a:gd name="T3" fmla="*/ 164 h 167"/>
                  <a:gd name="T4" fmla="*/ 33 w 167"/>
                  <a:gd name="T5" fmla="*/ 150 h 167"/>
                  <a:gd name="T6" fmla="*/ 4 w 167"/>
                  <a:gd name="T7" fmla="*/ 109 h 167"/>
                  <a:gd name="T8" fmla="*/ 17 w 167"/>
                  <a:gd name="T9" fmla="*/ 32 h 167"/>
                  <a:gd name="T10" fmla="*/ 58 w 167"/>
                  <a:gd name="T11" fmla="*/ 3 h 167"/>
                  <a:gd name="T12" fmla="*/ 135 w 167"/>
                  <a:gd name="T13" fmla="*/ 16 h 167"/>
                  <a:gd name="T14" fmla="*/ 164 w 167"/>
                  <a:gd name="T15" fmla="*/ 58 h 167"/>
                  <a:gd name="T16" fmla="*/ 151 w 167"/>
                  <a:gd name="T17" fmla="*/ 134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" h="167">
                    <a:moveTo>
                      <a:pt x="151" y="134"/>
                    </a:moveTo>
                    <a:cubicBezTo>
                      <a:pt x="148" y="154"/>
                      <a:pt x="129" y="167"/>
                      <a:pt x="110" y="164"/>
                    </a:cubicBezTo>
                    <a:cubicBezTo>
                      <a:pt x="33" y="150"/>
                      <a:pt x="33" y="150"/>
                      <a:pt x="33" y="150"/>
                    </a:cubicBezTo>
                    <a:cubicBezTo>
                      <a:pt x="14" y="147"/>
                      <a:pt x="0" y="129"/>
                      <a:pt x="4" y="109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20" y="13"/>
                      <a:pt x="39" y="0"/>
                      <a:pt x="58" y="3"/>
                    </a:cubicBezTo>
                    <a:cubicBezTo>
                      <a:pt x="135" y="16"/>
                      <a:pt x="135" y="16"/>
                      <a:pt x="135" y="16"/>
                    </a:cubicBezTo>
                    <a:cubicBezTo>
                      <a:pt x="154" y="20"/>
                      <a:pt x="167" y="38"/>
                      <a:pt x="164" y="58"/>
                    </a:cubicBezTo>
                    <a:lnTo>
                      <a:pt x="151" y="134"/>
                    </a:lnTo>
                    <a:close/>
                  </a:path>
                </a:pathLst>
              </a:custGeom>
              <a:solidFill>
                <a:srgbClr val="C6E1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1" name="îŝlïḑè">
                <a:extLst>
                  <a:ext uri="{FF2B5EF4-FFF2-40B4-BE49-F238E27FC236}">
                    <a16:creationId xmlns:a16="http://schemas.microsoft.com/office/drawing/2014/main" id="{2F4838E0-8827-4090-B781-38B79AD5DD30}"/>
                  </a:ext>
                </a:extLst>
              </p:cNvPr>
              <p:cNvSpPr/>
              <p:nvPr/>
            </p:nvSpPr>
            <p:spPr bwMode="auto">
              <a:xfrm>
                <a:off x="5870" y="1600"/>
                <a:ext cx="73" cy="73"/>
              </a:xfrm>
              <a:custGeom>
                <a:avLst/>
                <a:gdLst>
                  <a:gd name="T0" fmla="*/ 151 w 167"/>
                  <a:gd name="T1" fmla="*/ 135 h 167"/>
                  <a:gd name="T2" fmla="*/ 110 w 167"/>
                  <a:gd name="T3" fmla="*/ 164 h 167"/>
                  <a:gd name="T4" fmla="*/ 33 w 167"/>
                  <a:gd name="T5" fmla="*/ 151 h 167"/>
                  <a:gd name="T6" fmla="*/ 4 w 167"/>
                  <a:gd name="T7" fmla="*/ 110 h 167"/>
                  <a:gd name="T8" fmla="*/ 17 w 167"/>
                  <a:gd name="T9" fmla="*/ 33 h 167"/>
                  <a:gd name="T10" fmla="*/ 58 w 167"/>
                  <a:gd name="T11" fmla="*/ 4 h 167"/>
                  <a:gd name="T12" fmla="*/ 135 w 167"/>
                  <a:gd name="T13" fmla="*/ 17 h 167"/>
                  <a:gd name="T14" fmla="*/ 164 w 167"/>
                  <a:gd name="T15" fmla="*/ 58 h 167"/>
                  <a:gd name="T16" fmla="*/ 151 w 167"/>
                  <a:gd name="T17" fmla="*/ 135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" h="167">
                    <a:moveTo>
                      <a:pt x="151" y="135"/>
                    </a:moveTo>
                    <a:cubicBezTo>
                      <a:pt x="147" y="154"/>
                      <a:pt x="129" y="167"/>
                      <a:pt x="110" y="164"/>
                    </a:cubicBezTo>
                    <a:cubicBezTo>
                      <a:pt x="33" y="151"/>
                      <a:pt x="33" y="151"/>
                      <a:pt x="33" y="151"/>
                    </a:cubicBezTo>
                    <a:cubicBezTo>
                      <a:pt x="13" y="147"/>
                      <a:pt x="0" y="129"/>
                      <a:pt x="4" y="110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20" y="13"/>
                      <a:pt x="38" y="0"/>
                      <a:pt x="58" y="4"/>
                    </a:cubicBezTo>
                    <a:cubicBezTo>
                      <a:pt x="135" y="17"/>
                      <a:pt x="135" y="17"/>
                      <a:pt x="135" y="17"/>
                    </a:cubicBezTo>
                    <a:cubicBezTo>
                      <a:pt x="154" y="20"/>
                      <a:pt x="167" y="38"/>
                      <a:pt x="164" y="58"/>
                    </a:cubicBezTo>
                    <a:lnTo>
                      <a:pt x="151" y="135"/>
                    </a:lnTo>
                    <a:close/>
                  </a:path>
                </a:pathLst>
              </a:custGeom>
              <a:solidFill>
                <a:srgbClr val="C6E1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0" name="isļídé">
              <a:extLst>
                <a:ext uri="{FF2B5EF4-FFF2-40B4-BE49-F238E27FC236}">
                  <a16:creationId xmlns:a16="http://schemas.microsoft.com/office/drawing/2014/main" id="{D0998198-2164-401C-94DD-FF983F3A2BDE}"/>
                </a:ext>
              </a:extLst>
            </p:cNvPr>
            <p:cNvSpPr/>
            <p:nvPr/>
          </p:nvSpPr>
          <p:spPr bwMode="auto">
            <a:xfrm>
              <a:off x="7421086" y="2928832"/>
              <a:ext cx="65670" cy="65670"/>
            </a:xfrm>
            <a:custGeom>
              <a:avLst/>
              <a:gdLst>
                <a:gd name="T0" fmla="*/ 150 w 167"/>
                <a:gd name="T1" fmla="*/ 134 h 167"/>
                <a:gd name="T2" fmla="*/ 109 w 167"/>
                <a:gd name="T3" fmla="*/ 164 h 167"/>
                <a:gd name="T4" fmla="*/ 32 w 167"/>
                <a:gd name="T5" fmla="*/ 150 h 167"/>
                <a:gd name="T6" fmla="*/ 3 w 167"/>
                <a:gd name="T7" fmla="*/ 109 h 167"/>
                <a:gd name="T8" fmla="*/ 16 w 167"/>
                <a:gd name="T9" fmla="*/ 32 h 167"/>
                <a:gd name="T10" fmla="*/ 57 w 167"/>
                <a:gd name="T11" fmla="*/ 3 h 167"/>
                <a:gd name="T12" fmla="*/ 134 w 167"/>
                <a:gd name="T13" fmla="*/ 16 h 167"/>
                <a:gd name="T14" fmla="*/ 163 w 167"/>
                <a:gd name="T15" fmla="*/ 58 h 167"/>
                <a:gd name="T16" fmla="*/ 150 w 167"/>
                <a:gd name="T17" fmla="*/ 13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167">
                  <a:moveTo>
                    <a:pt x="150" y="134"/>
                  </a:moveTo>
                  <a:cubicBezTo>
                    <a:pt x="147" y="154"/>
                    <a:pt x="129" y="167"/>
                    <a:pt x="109" y="164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13" y="147"/>
                    <a:pt x="0" y="129"/>
                    <a:pt x="3" y="109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20" y="13"/>
                    <a:pt x="38" y="0"/>
                    <a:pt x="57" y="3"/>
                  </a:cubicBezTo>
                  <a:cubicBezTo>
                    <a:pt x="134" y="16"/>
                    <a:pt x="134" y="16"/>
                    <a:pt x="134" y="16"/>
                  </a:cubicBezTo>
                  <a:cubicBezTo>
                    <a:pt x="154" y="20"/>
                    <a:pt x="167" y="38"/>
                    <a:pt x="163" y="58"/>
                  </a:cubicBezTo>
                  <a:lnTo>
                    <a:pt x="150" y="134"/>
                  </a:lnTo>
                  <a:close/>
                </a:path>
              </a:pathLst>
            </a:custGeom>
            <a:solidFill>
              <a:srgbClr val="C6E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îŝḻîḍe">
              <a:extLst>
                <a:ext uri="{FF2B5EF4-FFF2-40B4-BE49-F238E27FC236}">
                  <a16:creationId xmlns:a16="http://schemas.microsoft.com/office/drawing/2014/main" id="{7C47E5BA-5191-4501-B4B4-E07A89BC45BC}"/>
                </a:ext>
              </a:extLst>
            </p:cNvPr>
            <p:cNvSpPr/>
            <p:nvPr/>
          </p:nvSpPr>
          <p:spPr bwMode="auto">
            <a:xfrm>
              <a:off x="7502048" y="2942325"/>
              <a:ext cx="65670" cy="65670"/>
            </a:xfrm>
            <a:custGeom>
              <a:avLst/>
              <a:gdLst>
                <a:gd name="T0" fmla="*/ 150 w 167"/>
                <a:gd name="T1" fmla="*/ 135 h 167"/>
                <a:gd name="T2" fmla="*/ 109 w 167"/>
                <a:gd name="T3" fmla="*/ 164 h 167"/>
                <a:gd name="T4" fmla="*/ 32 w 167"/>
                <a:gd name="T5" fmla="*/ 151 h 167"/>
                <a:gd name="T6" fmla="*/ 3 w 167"/>
                <a:gd name="T7" fmla="*/ 110 h 167"/>
                <a:gd name="T8" fmla="*/ 16 w 167"/>
                <a:gd name="T9" fmla="*/ 33 h 167"/>
                <a:gd name="T10" fmla="*/ 57 w 167"/>
                <a:gd name="T11" fmla="*/ 4 h 167"/>
                <a:gd name="T12" fmla="*/ 134 w 167"/>
                <a:gd name="T13" fmla="*/ 17 h 167"/>
                <a:gd name="T14" fmla="*/ 163 w 167"/>
                <a:gd name="T15" fmla="*/ 58 h 167"/>
                <a:gd name="T16" fmla="*/ 150 w 167"/>
                <a:gd name="T17" fmla="*/ 135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167">
                  <a:moveTo>
                    <a:pt x="150" y="135"/>
                  </a:moveTo>
                  <a:cubicBezTo>
                    <a:pt x="147" y="154"/>
                    <a:pt x="128" y="167"/>
                    <a:pt x="109" y="164"/>
                  </a:cubicBezTo>
                  <a:cubicBezTo>
                    <a:pt x="32" y="151"/>
                    <a:pt x="32" y="151"/>
                    <a:pt x="32" y="151"/>
                  </a:cubicBezTo>
                  <a:cubicBezTo>
                    <a:pt x="13" y="147"/>
                    <a:pt x="0" y="129"/>
                    <a:pt x="3" y="110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13"/>
                    <a:pt x="38" y="0"/>
                    <a:pt x="57" y="4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54" y="20"/>
                    <a:pt x="167" y="38"/>
                    <a:pt x="163" y="58"/>
                  </a:cubicBezTo>
                  <a:lnTo>
                    <a:pt x="150" y="135"/>
                  </a:lnTo>
                  <a:close/>
                </a:path>
              </a:pathLst>
            </a:custGeom>
            <a:solidFill>
              <a:srgbClr val="C6E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íṥḷiḑè">
              <a:extLst>
                <a:ext uri="{FF2B5EF4-FFF2-40B4-BE49-F238E27FC236}">
                  <a16:creationId xmlns:a16="http://schemas.microsoft.com/office/drawing/2014/main" id="{8D403AE9-93D3-44B6-920A-E00D50CF2819}"/>
                </a:ext>
              </a:extLst>
            </p:cNvPr>
            <p:cNvSpPr/>
            <p:nvPr/>
          </p:nvSpPr>
          <p:spPr bwMode="auto">
            <a:xfrm>
              <a:off x="7583011" y="2956719"/>
              <a:ext cx="65670" cy="65670"/>
            </a:xfrm>
            <a:custGeom>
              <a:avLst/>
              <a:gdLst>
                <a:gd name="T0" fmla="*/ 151 w 167"/>
                <a:gd name="T1" fmla="*/ 134 h 167"/>
                <a:gd name="T2" fmla="*/ 110 w 167"/>
                <a:gd name="T3" fmla="*/ 163 h 167"/>
                <a:gd name="T4" fmla="*/ 33 w 167"/>
                <a:gd name="T5" fmla="*/ 150 h 167"/>
                <a:gd name="T6" fmla="*/ 4 w 167"/>
                <a:gd name="T7" fmla="*/ 109 h 167"/>
                <a:gd name="T8" fmla="*/ 17 w 167"/>
                <a:gd name="T9" fmla="*/ 32 h 167"/>
                <a:gd name="T10" fmla="*/ 58 w 167"/>
                <a:gd name="T11" fmla="*/ 3 h 167"/>
                <a:gd name="T12" fmla="*/ 135 w 167"/>
                <a:gd name="T13" fmla="*/ 16 h 167"/>
                <a:gd name="T14" fmla="*/ 164 w 167"/>
                <a:gd name="T15" fmla="*/ 57 h 167"/>
                <a:gd name="T16" fmla="*/ 151 w 167"/>
                <a:gd name="T17" fmla="*/ 13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167">
                  <a:moveTo>
                    <a:pt x="151" y="134"/>
                  </a:moveTo>
                  <a:cubicBezTo>
                    <a:pt x="148" y="154"/>
                    <a:pt x="129" y="167"/>
                    <a:pt x="110" y="163"/>
                  </a:cubicBezTo>
                  <a:cubicBezTo>
                    <a:pt x="33" y="150"/>
                    <a:pt x="33" y="150"/>
                    <a:pt x="33" y="150"/>
                  </a:cubicBezTo>
                  <a:cubicBezTo>
                    <a:pt x="13" y="147"/>
                    <a:pt x="0" y="128"/>
                    <a:pt x="4" y="109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20" y="13"/>
                    <a:pt x="39" y="0"/>
                    <a:pt x="58" y="3"/>
                  </a:cubicBezTo>
                  <a:cubicBezTo>
                    <a:pt x="135" y="16"/>
                    <a:pt x="135" y="16"/>
                    <a:pt x="135" y="16"/>
                  </a:cubicBezTo>
                  <a:cubicBezTo>
                    <a:pt x="154" y="19"/>
                    <a:pt x="167" y="38"/>
                    <a:pt x="164" y="57"/>
                  </a:cubicBezTo>
                  <a:lnTo>
                    <a:pt x="151" y="134"/>
                  </a:lnTo>
                  <a:close/>
                </a:path>
              </a:pathLst>
            </a:custGeom>
            <a:solidFill>
              <a:srgbClr val="C6E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iṥḷîďé">
              <a:extLst>
                <a:ext uri="{FF2B5EF4-FFF2-40B4-BE49-F238E27FC236}">
                  <a16:creationId xmlns:a16="http://schemas.microsoft.com/office/drawing/2014/main" id="{57E709EC-59B0-4F5C-9CFB-61C3EB45AA6F}"/>
                </a:ext>
              </a:extLst>
            </p:cNvPr>
            <p:cNvSpPr/>
            <p:nvPr/>
          </p:nvSpPr>
          <p:spPr bwMode="auto">
            <a:xfrm>
              <a:off x="7663973" y="2970213"/>
              <a:ext cx="65670" cy="65670"/>
            </a:xfrm>
            <a:custGeom>
              <a:avLst/>
              <a:gdLst>
                <a:gd name="T0" fmla="*/ 151 w 167"/>
                <a:gd name="T1" fmla="*/ 134 h 167"/>
                <a:gd name="T2" fmla="*/ 109 w 167"/>
                <a:gd name="T3" fmla="*/ 164 h 167"/>
                <a:gd name="T4" fmla="*/ 33 w 167"/>
                <a:gd name="T5" fmla="*/ 150 h 167"/>
                <a:gd name="T6" fmla="*/ 3 w 167"/>
                <a:gd name="T7" fmla="*/ 109 h 167"/>
                <a:gd name="T8" fmla="*/ 17 w 167"/>
                <a:gd name="T9" fmla="*/ 32 h 167"/>
                <a:gd name="T10" fmla="*/ 58 w 167"/>
                <a:gd name="T11" fmla="*/ 3 h 167"/>
                <a:gd name="T12" fmla="*/ 135 w 167"/>
                <a:gd name="T13" fmla="*/ 16 h 167"/>
                <a:gd name="T14" fmla="*/ 164 w 167"/>
                <a:gd name="T15" fmla="*/ 58 h 167"/>
                <a:gd name="T16" fmla="*/ 151 w 167"/>
                <a:gd name="T17" fmla="*/ 13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167">
                  <a:moveTo>
                    <a:pt x="151" y="134"/>
                  </a:moveTo>
                  <a:cubicBezTo>
                    <a:pt x="147" y="154"/>
                    <a:pt x="129" y="167"/>
                    <a:pt x="109" y="164"/>
                  </a:cubicBezTo>
                  <a:cubicBezTo>
                    <a:pt x="33" y="150"/>
                    <a:pt x="33" y="150"/>
                    <a:pt x="33" y="150"/>
                  </a:cubicBezTo>
                  <a:cubicBezTo>
                    <a:pt x="13" y="147"/>
                    <a:pt x="0" y="129"/>
                    <a:pt x="3" y="109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20" y="13"/>
                    <a:pt x="38" y="0"/>
                    <a:pt x="58" y="3"/>
                  </a:cubicBezTo>
                  <a:cubicBezTo>
                    <a:pt x="135" y="16"/>
                    <a:pt x="135" y="16"/>
                    <a:pt x="135" y="16"/>
                  </a:cubicBezTo>
                  <a:cubicBezTo>
                    <a:pt x="154" y="20"/>
                    <a:pt x="167" y="38"/>
                    <a:pt x="164" y="58"/>
                  </a:cubicBezTo>
                  <a:lnTo>
                    <a:pt x="151" y="134"/>
                  </a:lnTo>
                  <a:close/>
                </a:path>
              </a:pathLst>
            </a:custGeom>
            <a:solidFill>
              <a:srgbClr val="C6E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íšḻíḓè">
              <a:extLst>
                <a:ext uri="{FF2B5EF4-FFF2-40B4-BE49-F238E27FC236}">
                  <a16:creationId xmlns:a16="http://schemas.microsoft.com/office/drawing/2014/main" id="{099D9868-9703-4008-B96E-57A7CD4411B3}"/>
                </a:ext>
              </a:extLst>
            </p:cNvPr>
            <p:cNvSpPr/>
            <p:nvPr/>
          </p:nvSpPr>
          <p:spPr bwMode="auto">
            <a:xfrm>
              <a:off x="7744936" y="2983706"/>
              <a:ext cx="65670" cy="65670"/>
            </a:xfrm>
            <a:custGeom>
              <a:avLst/>
              <a:gdLst>
                <a:gd name="T0" fmla="*/ 150 w 167"/>
                <a:gd name="T1" fmla="*/ 135 h 167"/>
                <a:gd name="T2" fmla="*/ 109 w 167"/>
                <a:gd name="T3" fmla="*/ 164 h 167"/>
                <a:gd name="T4" fmla="*/ 32 w 167"/>
                <a:gd name="T5" fmla="*/ 151 h 167"/>
                <a:gd name="T6" fmla="*/ 3 w 167"/>
                <a:gd name="T7" fmla="*/ 110 h 167"/>
                <a:gd name="T8" fmla="*/ 16 w 167"/>
                <a:gd name="T9" fmla="*/ 33 h 167"/>
                <a:gd name="T10" fmla="*/ 58 w 167"/>
                <a:gd name="T11" fmla="*/ 4 h 167"/>
                <a:gd name="T12" fmla="*/ 134 w 167"/>
                <a:gd name="T13" fmla="*/ 17 h 167"/>
                <a:gd name="T14" fmla="*/ 164 w 167"/>
                <a:gd name="T15" fmla="*/ 58 h 167"/>
                <a:gd name="T16" fmla="*/ 150 w 167"/>
                <a:gd name="T17" fmla="*/ 135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167">
                  <a:moveTo>
                    <a:pt x="150" y="135"/>
                  </a:moveTo>
                  <a:cubicBezTo>
                    <a:pt x="147" y="154"/>
                    <a:pt x="129" y="167"/>
                    <a:pt x="109" y="164"/>
                  </a:cubicBezTo>
                  <a:cubicBezTo>
                    <a:pt x="32" y="151"/>
                    <a:pt x="32" y="151"/>
                    <a:pt x="32" y="151"/>
                  </a:cubicBezTo>
                  <a:cubicBezTo>
                    <a:pt x="13" y="148"/>
                    <a:pt x="0" y="129"/>
                    <a:pt x="3" y="110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20" y="13"/>
                    <a:pt x="38" y="0"/>
                    <a:pt x="58" y="4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54" y="20"/>
                    <a:pt x="167" y="39"/>
                    <a:pt x="164" y="58"/>
                  </a:cubicBezTo>
                  <a:lnTo>
                    <a:pt x="150" y="135"/>
                  </a:lnTo>
                  <a:close/>
                </a:path>
              </a:pathLst>
            </a:custGeom>
            <a:solidFill>
              <a:srgbClr val="C6E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işlïḑé">
              <a:extLst>
                <a:ext uri="{FF2B5EF4-FFF2-40B4-BE49-F238E27FC236}">
                  <a16:creationId xmlns:a16="http://schemas.microsoft.com/office/drawing/2014/main" id="{935980C9-6DEF-4DE5-B43D-0901CDC2B33F}"/>
                </a:ext>
              </a:extLst>
            </p:cNvPr>
            <p:cNvSpPr/>
            <p:nvPr/>
          </p:nvSpPr>
          <p:spPr bwMode="auto">
            <a:xfrm>
              <a:off x="7825898" y="2998100"/>
              <a:ext cx="65670" cy="65670"/>
            </a:xfrm>
            <a:custGeom>
              <a:avLst/>
              <a:gdLst>
                <a:gd name="T0" fmla="*/ 150 w 167"/>
                <a:gd name="T1" fmla="*/ 134 h 167"/>
                <a:gd name="T2" fmla="*/ 109 w 167"/>
                <a:gd name="T3" fmla="*/ 163 h 167"/>
                <a:gd name="T4" fmla="*/ 32 w 167"/>
                <a:gd name="T5" fmla="*/ 150 h 167"/>
                <a:gd name="T6" fmla="*/ 3 w 167"/>
                <a:gd name="T7" fmla="*/ 109 h 167"/>
                <a:gd name="T8" fmla="*/ 16 w 167"/>
                <a:gd name="T9" fmla="*/ 32 h 167"/>
                <a:gd name="T10" fmla="*/ 57 w 167"/>
                <a:gd name="T11" fmla="*/ 3 h 167"/>
                <a:gd name="T12" fmla="*/ 134 w 167"/>
                <a:gd name="T13" fmla="*/ 16 h 167"/>
                <a:gd name="T14" fmla="*/ 163 w 167"/>
                <a:gd name="T15" fmla="*/ 57 h 167"/>
                <a:gd name="T16" fmla="*/ 150 w 167"/>
                <a:gd name="T17" fmla="*/ 13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167">
                  <a:moveTo>
                    <a:pt x="150" y="134"/>
                  </a:moveTo>
                  <a:cubicBezTo>
                    <a:pt x="147" y="154"/>
                    <a:pt x="128" y="167"/>
                    <a:pt x="109" y="163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13" y="147"/>
                    <a:pt x="0" y="128"/>
                    <a:pt x="3" y="109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9" y="13"/>
                    <a:pt x="38" y="0"/>
                    <a:pt x="57" y="3"/>
                  </a:cubicBezTo>
                  <a:cubicBezTo>
                    <a:pt x="134" y="16"/>
                    <a:pt x="134" y="16"/>
                    <a:pt x="134" y="16"/>
                  </a:cubicBezTo>
                  <a:cubicBezTo>
                    <a:pt x="154" y="19"/>
                    <a:pt x="167" y="38"/>
                    <a:pt x="163" y="57"/>
                  </a:cubicBezTo>
                  <a:lnTo>
                    <a:pt x="150" y="134"/>
                  </a:lnTo>
                  <a:close/>
                </a:path>
              </a:pathLst>
            </a:custGeom>
            <a:solidFill>
              <a:srgbClr val="C6E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íSļîḓé">
              <a:extLst>
                <a:ext uri="{FF2B5EF4-FFF2-40B4-BE49-F238E27FC236}">
                  <a16:creationId xmlns:a16="http://schemas.microsoft.com/office/drawing/2014/main" id="{8E802EFD-050C-4CFE-AF6C-FBB0B0560877}"/>
                </a:ext>
              </a:extLst>
            </p:cNvPr>
            <p:cNvSpPr/>
            <p:nvPr/>
          </p:nvSpPr>
          <p:spPr bwMode="auto">
            <a:xfrm>
              <a:off x="7906861" y="3011593"/>
              <a:ext cx="65670" cy="65670"/>
            </a:xfrm>
            <a:custGeom>
              <a:avLst/>
              <a:gdLst>
                <a:gd name="T0" fmla="*/ 151 w 167"/>
                <a:gd name="T1" fmla="*/ 135 h 167"/>
                <a:gd name="T2" fmla="*/ 110 w 167"/>
                <a:gd name="T3" fmla="*/ 164 h 167"/>
                <a:gd name="T4" fmla="*/ 33 w 167"/>
                <a:gd name="T5" fmla="*/ 151 h 167"/>
                <a:gd name="T6" fmla="*/ 4 w 167"/>
                <a:gd name="T7" fmla="*/ 109 h 167"/>
                <a:gd name="T8" fmla="*/ 17 w 167"/>
                <a:gd name="T9" fmla="*/ 33 h 167"/>
                <a:gd name="T10" fmla="*/ 58 w 167"/>
                <a:gd name="T11" fmla="*/ 3 h 167"/>
                <a:gd name="T12" fmla="*/ 135 w 167"/>
                <a:gd name="T13" fmla="*/ 17 h 167"/>
                <a:gd name="T14" fmla="*/ 164 w 167"/>
                <a:gd name="T15" fmla="*/ 58 h 167"/>
                <a:gd name="T16" fmla="*/ 151 w 167"/>
                <a:gd name="T17" fmla="*/ 135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167">
                  <a:moveTo>
                    <a:pt x="151" y="135"/>
                  </a:moveTo>
                  <a:cubicBezTo>
                    <a:pt x="148" y="154"/>
                    <a:pt x="129" y="167"/>
                    <a:pt x="110" y="164"/>
                  </a:cubicBezTo>
                  <a:cubicBezTo>
                    <a:pt x="33" y="151"/>
                    <a:pt x="33" y="151"/>
                    <a:pt x="33" y="151"/>
                  </a:cubicBezTo>
                  <a:cubicBezTo>
                    <a:pt x="14" y="147"/>
                    <a:pt x="0" y="129"/>
                    <a:pt x="4" y="109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20" y="13"/>
                    <a:pt x="39" y="0"/>
                    <a:pt x="58" y="3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54" y="20"/>
                    <a:pt x="167" y="38"/>
                    <a:pt x="164" y="58"/>
                  </a:cubicBezTo>
                  <a:lnTo>
                    <a:pt x="151" y="135"/>
                  </a:lnTo>
                  <a:close/>
                </a:path>
              </a:pathLst>
            </a:custGeom>
            <a:solidFill>
              <a:srgbClr val="C6E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íşľïḍè">
              <a:extLst>
                <a:ext uri="{FF2B5EF4-FFF2-40B4-BE49-F238E27FC236}">
                  <a16:creationId xmlns:a16="http://schemas.microsoft.com/office/drawing/2014/main" id="{5CB70662-711A-4B68-B2FA-2B4EE6FA0965}"/>
                </a:ext>
              </a:extLst>
            </p:cNvPr>
            <p:cNvSpPr/>
            <p:nvPr/>
          </p:nvSpPr>
          <p:spPr bwMode="auto">
            <a:xfrm>
              <a:off x="7406692" y="3015192"/>
              <a:ext cx="64770" cy="65670"/>
            </a:xfrm>
            <a:custGeom>
              <a:avLst/>
              <a:gdLst>
                <a:gd name="T0" fmla="*/ 151 w 167"/>
                <a:gd name="T1" fmla="*/ 134 h 167"/>
                <a:gd name="T2" fmla="*/ 109 w 167"/>
                <a:gd name="T3" fmla="*/ 163 h 167"/>
                <a:gd name="T4" fmla="*/ 33 w 167"/>
                <a:gd name="T5" fmla="*/ 150 h 167"/>
                <a:gd name="T6" fmla="*/ 3 w 167"/>
                <a:gd name="T7" fmla="*/ 109 h 167"/>
                <a:gd name="T8" fmla="*/ 16 w 167"/>
                <a:gd name="T9" fmla="*/ 32 h 167"/>
                <a:gd name="T10" fmla="*/ 58 w 167"/>
                <a:gd name="T11" fmla="*/ 3 h 167"/>
                <a:gd name="T12" fmla="*/ 135 w 167"/>
                <a:gd name="T13" fmla="*/ 16 h 167"/>
                <a:gd name="T14" fmla="*/ 164 w 167"/>
                <a:gd name="T15" fmla="*/ 57 h 167"/>
                <a:gd name="T16" fmla="*/ 151 w 167"/>
                <a:gd name="T17" fmla="*/ 13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167">
                  <a:moveTo>
                    <a:pt x="151" y="134"/>
                  </a:moveTo>
                  <a:cubicBezTo>
                    <a:pt x="147" y="154"/>
                    <a:pt x="129" y="167"/>
                    <a:pt x="109" y="163"/>
                  </a:cubicBezTo>
                  <a:cubicBezTo>
                    <a:pt x="33" y="150"/>
                    <a:pt x="33" y="150"/>
                    <a:pt x="33" y="150"/>
                  </a:cubicBezTo>
                  <a:cubicBezTo>
                    <a:pt x="13" y="147"/>
                    <a:pt x="0" y="128"/>
                    <a:pt x="3" y="109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20" y="13"/>
                    <a:pt x="38" y="0"/>
                    <a:pt x="58" y="3"/>
                  </a:cubicBezTo>
                  <a:cubicBezTo>
                    <a:pt x="135" y="16"/>
                    <a:pt x="135" y="16"/>
                    <a:pt x="135" y="16"/>
                  </a:cubicBezTo>
                  <a:cubicBezTo>
                    <a:pt x="154" y="19"/>
                    <a:pt x="167" y="38"/>
                    <a:pt x="164" y="57"/>
                  </a:cubicBezTo>
                  <a:lnTo>
                    <a:pt x="151" y="134"/>
                  </a:lnTo>
                  <a:close/>
                </a:path>
              </a:pathLst>
            </a:custGeom>
            <a:solidFill>
              <a:srgbClr val="C6E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íṣ1ïḓe">
              <a:extLst>
                <a:ext uri="{FF2B5EF4-FFF2-40B4-BE49-F238E27FC236}">
                  <a16:creationId xmlns:a16="http://schemas.microsoft.com/office/drawing/2014/main" id="{F3FC5D06-2CEE-4707-B3BD-7DFEF715AB0D}"/>
                </a:ext>
              </a:extLst>
            </p:cNvPr>
            <p:cNvSpPr/>
            <p:nvPr/>
          </p:nvSpPr>
          <p:spPr bwMode="auto">
            <a:xfrm>
              <a:off x="7487655" y="3028685"/>
              <a:ext cx="65670" cy="65670"/>
            </a:xfrm>
            <a:custGeom>
              <a:avLst/>
              <a:gdLst>
                <a:gd name="T0" fmla="*/ 150 w 167"/>
                <a:gd name="T1" fmla="*/ 135 h 167"/>
                <a:gd name="T2" fmla="*/ 109 w 167"/>
                <a:gd name="T3" fmla="*/ 164 h 167"/>
                <a:gd name="T4" fmla="*/ 32 w 167"/>
                <a:gd name="T5" fmla="*/ 151 h 167"/>
                <a:gd name="T6" fmla="*/ 3 w 167"/>
                <a:gd name="T7" fmla="*/ 109 h 167"/>
                <a:gd name="T8" fmla="*/ 16 w 167"/>
                <a:gd name="T9" fmla="*/ 33 h 167"/>
                <a:gd name="T10" fmla="*/ 57 w 167"/>
                <a:gd name="T11" fmla="*/ 3 h 167"/>
                <a:gd name="T12" fmla="*/ 134 w 167"/>
                <a:gd name="T13" fmla="*/ 17 h 167"/>
                <a:gd name="T14" fmla="*/ 163 w 167"/>
                <a:gd name="T15" fmla="*/ 58 h 167"/>
                <a:gd name="T16" fmla="*/ 150 w 167"/>
                <a:gd name="T17" fmla="*/ 135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167">
                  <a:moveTo>
                    <a:pt x="150" y="135"/>
                  </a:moveTo>
                  <a:cubicBezTo>
                    <a:pt x="147" y="154"/>
                    <a:pt x="129" y="167"/>
                    <a:pt x="109" y="164"/>
                  </a:cubicBezTo>
                  <a:cubicBezTo>
                    <a:pt x="32" y="151"/>
                    <a:pt x="32" y="151"/>
                    <a:pt x="32" y="151"/>
                  </a:cubicBezTo>
                  <a:cubicBezTo>
                    <a:pt x="13" y="147"/>
                    <a:pt x="0" y="129"/>
                    <a:pt x="3" y="109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20" y="13"/>
                    <a:pt x="38" y="0"/>
                    <a:pt x="57" y="3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54" y="20"/>
                    <a:pt x="167" y="38"/>
                    <a:pt x="163" y="58"/>
                  </a:cubicBezTo>
                  <a:lnTo>
                    <a:pt x="150" y="135"/>
                  </a:lnTo>
                  <a:close/>
                </a:path>
              </a:pathLst>
            </a:custGeom>
            <a:solidFill>
              <a:srgbClr val="C6E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îṩlïde">
              <a:extLst>
                <a:ext uri="{FF2B5EF4-FFF2-40B4-BE49-F238E27FC236}">
                  <a16:creationId xmlns:a16="http://schemas.microsoft.com/office/drawing/2014/main" id="{7F707CD1-FEAB-4937-8ED5-3A5ADB3945B1}"/>
                </a:ext>
              </a:extLst>
            </p:cNvPr>
            <p:cNvSpPr/>
            <p:nvPr/>
          </p:nvSpPr>
          <p:spPr bwMode="auto">
            <a:xfrm>
              <a:off x="7568617" y="3043079"/>
              <a:ext cx="65670" cy="64770"/>
            </a:xfrm>
            <a:custGeom>
              <a:avLst/>
              <a:gdLst>
                <a:gd name="T0" fmla="*/ 150 w 167"/>
                <a:gd name="T1" fmla="*/ 135 h 167"/>
                <a:gd name="T2" fmla="*/ 109 w 167"/>
                <a:gd name="T3" fmla="*/ 164 h 167"/>
                <a:gd name="T4" fmla="*/ 32 w 167"/>
                <a:gd name="T5" fmla="*/ 151 h 167"/>
                <a:gd name="T6" fmla="*/ 3 w 167"/>
                <a:gd name="T7" fmla="*/ 110 h 167"/>
                <a:gd name="T8" fmla="*/ 16 w 167"/>
                <a:gd name="T9" fmla="*/ 33 h 167"/>
                <a:gd name="T10" fmla="*/ 57 w 167"/>
                <a:gd name="T11" fmla="*/ 4 h 167"/>
                <a:gd name="T12" fmla="*/ 134 w 167"/>
                <a:gd name="T13" fmla="*/ 17 h 167"/>
                <a:gd name="T14" fmla="*/ 163 w 167"/>
                <a:gd name="T15" fmla="*/ 58 h 167"/>
                <a:gd name="T16" fmla="*/ 150 w 167"/>
                <a:gd name="T17" fmla="*/ 135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167">
                  <a:moveTo>
                    <a:pt x="150" y="135"/>
                  </a:moveTo>
                  <a:cubicBezTo>
                    <a:pt x="147" y="154"/>
                    <a:pt x="128" y="167"/>
                    <a:pt x="109" y="164"/>
                  </a:cubicBezTo>
                  <a:cubicBezTo>
                    <a:pt x="32" y="151"/>
                    <a:pt x="32" y="151"/>
                    <a:pt x="32" y="151"/>
                  </a:cubicBezTo>
                  <a:cubicBezTo>
                    <a:pt x="13" y="148"/>
                    <a:pt x="0" y="129"/>
                    <a:pt x="3" y="110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13"/>
                    <a:pt x="38" y="0"/>
                    <a:pt x="57" y="4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54" y="20"/>
                    <a:pt x="167" y="39"/>
                    <a:pt x="163" y="58"/>
                  </a:cubicBezTo>
                  <a:lnTo>
                    <a:pt x="150" y="135"/>
                  </a:lnTo>
                  <a:close/>
                </a:path>
              </a:pathLst>
            </a:custGeom>
            <a:solidFill>
              <a:srgbClr val="C6E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î$ḻíḑé">
              <a:extLst>
                <a:ext uri="{FF2B5EF4-FFF2-40B4-BE49-F238E27FC236}">
                  <a16:creationId xmlns:a16="http://schemas.microsoft.com/office/drawing/2014/main" id="{2BDA4C9B-5CE0-4757-B150-832865198DFD}"/>
                </a:ext>
              </a:extLst>
            </p:cNvPr>
            <p:cNvSpPr/>
            <p:nvPr/>
          </p:nvSpPr>
          <p:spPr bwMode="auto">
            <a:xfrm>
              <a:off x="7649580" y="3056573"/>
              <a:ext cx="64770" cy="65670"/>
            </a:xfrm>
            <a:custGeom>
              <a:avLst/>
              <a:gdLst>
                <a:gd name="T0" fmla="*/ 151 w 167"/>
                <a:gd name="T1" fmla="*/ 134 h 167"/>
                <a:gd name="T2" fmla="*/ 110 w 167"/>
                <a:gd name="T3" fmla="*/ 163 h 167"/>
                <a:gd name="T4" fmla="*/ 33 w 167"/>
                <a:gd name="T5" fmla="*/ 150 h 167"/>
                <a:gd name="T6" fmla="*/ 4 w 167"/>
                <a:gd name="T7" fmla="*/ 109 h 167"/>
                <a:gd name="T8" fmla="*/ 17 w 167"/>
                <a:gd name="T9" fmla="*/ 32 h 167"/>
                <a:gd name="T10" fmla="*/ 58 w 167"/>
                <a:gd name="T11" fmla="*/ 3 h 167"/>
                <a:gd name="T12" fmla="*/ 135 w 167"/>
                <a:gd name="T13" fmla="*/ 16 h 167"/>
                <a:gd name="T14" fmla="*/ 164 w 167"/>
                <a:gd name="T15" fmla="*/ 57 h 167"/>
                <a:gd name="T16" fmla="*/ 151 w 167"/>
                <a:gd name="T17" fmla="*/ 13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167">
                  <a:moveTo>
                    <a:pt x="151" y="134"/>
                  </a:moveTo>
                  <a:cubicBezTo>
                    <a:pt x="148" y="154"/>
                    <a:pt x="129" y="167"/>
                    <a:pt x="110" y="163"/>
                  </a:cubicBezTo>
                  <a:cubicBezTo>
                    <a:pt x="33" y="150"/>
                    <a:pt x="33" y="150"/>
                    <a:pt x="33" y="150"/>
                  </a:cubicBezTo>
                  <a:cubicBezTo>
                    <a:pt x="13" y="147"/>
                    <a:pt x="0" y="129"/>
                    <a:pt x="4" y="109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20" y="13"/>
                    <a:pt x="39" y="0"/>
                    <a:pt x="58" y="3"/>
                  </a:cubicBezTo>
                  <a:cubicBezTo>
                    <a:pt x="135" y="16"/>
                    <a:pt x="135" y="16"/>
                    <a:pt x="135" y="16"/>
                  </a:cubicBezTo>
                  <a:cubicBezTo>
                    <a:pt x="154" y="20"/>
                    <a:pt x="167" y="38"/>
                    <a:pt x="164" y="57"/>
                  </a:cubicBezTo>
                  <a:lnTo>
                    <a:pt x="151" y="134"/>
                  </a:lnTo>
                  <a:close/>
                </a:path>
              </a:pathLst>
            </a:custGeom>
            <a:solidFill>
              <a:srgbClr val="C6E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ïṡḻiḓè">
              <a:extLst>
                <a:ext uri="{FF2B5EF4-FFF2-40B4-BE49-F238E27FC236}">
                  <a16:creationId xmlns:a16="http://schemas.microsoft.com/office/drawing/2014/main" id="{ACAAE759-62C8-4CD2-8CDC-81277DC42BC2}"/>
                </a:ext>
              </a:extLst>
            </p:cNvPr>
            <p:cNvSpPr/>
            <p:nvPr/>
          </p:nvSpPr>
          <p:spPr bwMode="auto">
            <a:xfrm>
              <a:off x="7730542" y="3070066"/>
              <a:ext cx="64770" cy="65670"/>
            </a:xfrm>
            <a:custGeom>
              <a:avLst/>
              <a:gdLst>
                <a:gd name="T0" fmla="*/ 151 w 167"/>
                <a:gd name="T1" fmla="*/ 135 h 167"/>
                <a:gd name="T2" fmla="*/ 109 w 167"/>
                <a:gd name="T3" fmla="*/ 164 h 167"/>
                <a:gd name="T4" fmla="*/ 33 w 167"/>
                <a:gd name="T5" fmla="*/ 151 h 167"/>
                <a:gd name="T6" fmla="*/ 3 w 167"/>
                <a:gd name="T7" fmla="*/ 109 h 167"/>
                <a:gd name="T8" fmla="*/ 17 w 167"/>
                <a:gd name="T9" fmla="*/ 33 h 167"/>
                <a:gd name="T10" fmla="*/ 58 w 167"/>
                <a:gd name="T11" fmla="*/ 3 h 167"/>
                <a:gd name="T12" fmla="*/ 135 w 167"/>
                <a:gd name="T13" fmla="*/ 17 h 167"/>
                <a:gd name="T14" fmla="*/ 164 w 167"/>
                <a:gd name="T15" fmla="*/ 58 h 167"/>
                <a:gd name="T16" fmla="*/ 151 w 167"/>
                <a:gd name="T17" fmla="*/ 135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167">
                  <a:moveTo>
                    <a:pt x="151" y="135"/>
                  </a:moveTo>
                  <a:cubicBezTo>
                    <a:pt x="147" y="154"/>
                    <a:pt x="129" y="167"/>
                    <a:pt x="109" y="164"/>
                  </a:cubicBezTo>
                  <a:cubicBezTo>
                    <a:pt x="33" y="151"/>
                    <a:pt x="33" y="151"/>
                    <a:pt x="33" y="151"/>
                  </a:cubicBezTo>
                  <a:cubicBezTo>
                    <a:pt x="13" y="147"/>
                    <a:pt x="0" y="129"/>
                    <a:pt x="3" y="109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20" y="13"/>
                    <a:pt x="38" y="0"/>
                    <a:pt x="58" y="3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54" y="20"/>
                    <a:pt x="167" y="38"/>
                    <a:pt x="164" y="58"/>
                  </a:cubicBezTo>
                  <a:lnTo>
                    <a:pt x="151" y="135"/>
                  </a:lnTo>
                  <a:close/>
                </a:path>
              </a:pathLst>
            </a:custGeom>
            <a:solidFill>
              <a:srgbClr val="C6E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ïṡḷiḋe">
              <a:extLst>
                <a:ext uri="{FF2B5EF4-FFF2-40B4-BE49-F238E27FC236}">
                  <a16:creationId xmlns:a16="http://schemas.microsoft.com/office/drawing/2014/main" id="{F433F625-1776-48FF-ABDB-EC51C9C05EB4}"/>
                </a:ext>
              </a:extLst>
            </p:cNvPr>
            <p:cNvSpPr/>
            <p:nvPr/>
          </p:nvSpPr>
          <p:spPr bwMode="auto">
            <a:xfrm>
              <a:off x="7811505" y="3084460"/>
              <a:ext cx="64770" cy="65670"/>
            </a:xfrm>
            <a:custGeom>
              <a:avLst/>
              <a:gdLst>
                <a:gd name="T0" fmla="*/ 150 w 167"/>
                <a:gd name="T1" fmla="*/ 134 h 167"/>
                <a:gd name="T2" fmla="*/ 109 w 167"/>
                <a:gd name="T3" fmla="*/ 163 h 167"/>
                <a:gd name="T4" fmla="*/ 32 w 167"/>
                <a:gd name="T5" fmla="*/ 150 h 167"/>
                <a:gd name="T6" fmla="*/ 3 w 167"/>
                <a:gd name="T7" fmla="*/ 109 h 167"/>
                <a:gd name="T8" fmla="*/ 16 w 167"/>
                <a:gd name="T9" fmla="*/ 32 h 167"/>
                <a:gd name="T10" fmla="*/ 58 w 167"/>
                <a:gd name="T11" fmla="*/ 3 h 167"/>
                <a:gd name="T12" fmla="*/ 134 w 167"/>
                <a:gd name="T13" fmla="*/ 16 h 167"/>
                <a:gd name="T14" fmla="*/ 164 w 167"/>
                <a:gd name="T15" fmla="*/ 57 h 167"/>
                <a:gd name="T16" fmla="*/ 150 w 167"/>
                <a:gd name="T17" fmla="*/ 13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167">
                  <a:moveTo>
                    <a:pt x="150" y="134"/>
                  </a:moveTo>
                  <a:cubicBezTo>
                    <a:pt x="147" y="153"/>
                    <a:pt x="129" y="167"/>
                    <a:pt x="109" y="163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13" y="147"/>
                    <a:pt x="0" y="128"/>
                    <a:pt x="3" y="109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20" y="13"/>
                    <a:pt x="38" y="0"/>
                    <a:pt x="58" y="3"/>
                  </a:cubicBezTo>
                  <a:cubicBezTo>
                    <a:pt x="134" y="16"/>
                    <a:pt x="134" y="16"/>
                    <a:pt x="134" y="16"/>
                  </a:cubicBezTo>
                  <a:cubicBezTo>
                    <a:pt x="154" y="19"/>
                    <a:pt x="167" y="38"/>
                    <a:pt x="164" y="57"/>
                  </a:cubicBezTo>
                  <a:lnTo>
                    <a:pt x="150" y="134"/>
                  </a:lnTo>
                  <a:close/>
                </a:path>
              </a:pathLst>
            </a:custGeom>
            <a:solidFill>
              <a:srgbClr val="C6E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iṥļîde">
              <a:extLst>
                <a:ext uri="{FF2B5EF4-FFF2-40B4-BE49-F238E27FC236}">
                  <a16:creationId xmlns:a16="http://schemas.microsoft.com/office/drawing/2014/main" id="{1FC75C53-582A-4590-8E40-6761F1DAF028}"/>
                </a:ext>
              </a:extLst>
            </p:cNvPr>
            <p:cNvSpPr/>
            <p:nvPr/>
          </p:nvSpPr>
          <p:spPr bwMode="auto">
            <a:xfrm>
              <a:off x="7892467" y="3097953"/>
              <a:ext cx="64770" cy="65670"/>
            </a:xfrm>
            <a:custGeom>
              <a:avLst/>
              <a:gdLst>
                <a:gd name="T0" fmla="*/ 150 w 167"/>
                <a:gd name="T1" fmla="*/ 134 h 167"/>
                <a:gd name="T2" fmla="*/ 109 w 167"/>
                <a:gd name="T3" fmla="*/ 164 h 167"/>
                <a:gd name="T4" fmla="*/ 32 w 167"/>
                <a:gd name="T5" fmla="*/ 150 h 167"/>
                <a:gd name="T6" fmla="*/ 3 w 167"/>
                <a:gd name="T7" fmla="*/ 109 h 167"/>
                <a:gd name="T8" fmla="*/ 16 w 167"/>
                <a:gd name="T9" fmla="*/ 32 h 167"/>
                <a:gd name="T10" fmla="*/ 57 w 167"/>
                <a:gd name="T11" fmla="*/ 3 h 167"/>
                <a:gd name="T12" fmla="*/ 134 w 167"/>
                <a:gd name="T13" fmla="*/ 16 h 167"/>
                <a:gd name="T14" fmla="*/ 163 w 167"/>
                <a:gd name="T15" fmla="*/ 58 h 167"/>
                <a:gd name="T16" fmla="*/ 150 w 167"/>
                <a:gd name="T17" fmla="*/ 13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167">
                  <a:moveTo>
                    <a:pt x="150" y="134"/>
                  </a:moveTo>
                  <a:cubicBezTo>
                    <a:pt x="147" y="154"/>
                    <a:pt x="128" y="167"/>
                    <a:pt x="109" y="164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13" y="147"/>
                    <a:pt x="0" y="129"/>
                    <a:pt x="3" y="109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9" y="13"/>
                    <a:pt x="38" y="0"/>
                    <a:pt x="57" y="3"/>
                  </a:cubicBezTo>
                  <a:cubicBezTo>
                    <a:pt x="134" y="16"/>
                    <a:pt x="134" y="16"/>
                    <a:pt x="134" y="16"/>
                  </a:cubicBezTo>
                  <a:cubicBezTo>
                    <a:pt x="154" y="20"/>
                    <a:pt x="167" y="38"/>
                    <a:pt x="163" y="58"/>
                  </a:cubicBezTo>
                  <a:lnTo>
                    <a:pt x="150" y="134"/>
                  </a:lnTo>
                  <a:close/>
                </a:path>
              </a:pathLst>
            </a:custGeom>
            <a:solidFill>
              <a:srgbClr val="C6E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sliḋe">
              <a:extLst>
                <a:ext uri="{FF2B5EF4-FFF2-40B4-BE49-F238E27FC236}">
                  <a16:creationId xmlns:a16="http://schemas.microsoft.com/office/drawing/2014/main" id="{009F82A2-B11A-466F-A777-D6DEC936792C}"/>
                </a:ext>
              </a:extLst>
            </p:cNvPr>
            <p:cNvSpPr/>
            <p:nvPr/>
          </p:nvSpPr>
          <p:spPr bwMode="auto">
            <a:xfrm>
              <a:off x="4749323" y="4507600"/>
              <a:ext cx="554143" cy="504666"/>
            </a:xfrm>
            <a:custGeom>
              <a:avLst/>
              <a:gdLst>
                <a:gd name="T0" fmla="*/ 0 w 1416"/>
                <a:gd name="T1" fmla="*/ 358 h 1293"/>
                <a:gd name="T2" fmla="*/ 279 w 1416"/>
                <a:gd name="T3" fmla="*/ 1237 h 1293"/>
                <a:gd name="T4" fmla="*/ 364 w 1416"/>
                <a:gd name="T5" fmla="*/ 1281 h 1293"/>
                <a:gd name="T6" fmla="*/ 1360 w 1416"/>
                <a:gd name="T7" fmla="*/ 965 h 1293"/>
                <a:gd name="T8" fmla="*/ 1404 w 1416"/>
                <a:gd name="T9" fmla="*/ 880 h 1293"/>
                <a:gd name="T10" fmla="*/ 1125 w 1416"/>
                <a:gd name="T11" fmla="*/ 0 h 1293"/>
                <a:gd name="T12" fmla="*/ 0 w 1416"/>
                <a:gd name="T13" fmla="*/ 358 h 1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16" h="1293">
                  <a:moveTo>
                    <a:pt x="0" y="358"/>
                  </a:moveTo>
                  <a:cubicBezTo>
                    <a:pt x="279" y="1237"/>
                    <a:pt x="279" y="1237"/>
                    <a:pt x="279" y="1237"/>
                  </a:cubicBezTo>
                  <a:cubicBezTo>
                    <a:pt x="291" y="1273"/>
                    <a:pt x="329" y="1293"/>
                    <a:pt x="364" y="1281"/>
                  </a:cubicBezTo>
                  <a:cubicBezTo>
                    <a:pt x="1360" y="965"/>
                    <a:pt x="1360" y="965"/>
                    <a:pt x="1360" y="965"/>
                  </a:cubicBezTo>
                  <a:cubicBezTo>
                    <a:pt x="1396" y="953"/>
                    <a:pt x="1416" y="915"/>
                    <a:pt x="1404" y="880"/>
                  </a:cubicBezTo>
                  <a:cubicBezTo>
                    <a:pt x="1125" y="0"/>
                    <a:pt x="1125" y="0"/>
                    <a:pt x="1125" y="0"/>
                  </a:cubicBezTo>
                  <a:lnTo>
                    <a:pt x="0" y="358"/>
                  </a:lnTo>
                  <a:close/>
                </a:path>
              </a:pathLst>
            </a:custGeom>
            <a:solidFill>
              <a:srgbClr val="4E63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íṩ1ídé">
              <a:extLst>
                <a:ext uri="{FF2B5EF4-FFF2-40B4-BE49-F238E27FC236}">
                  <a16:creationId xmlns:a16="http://schemas.microsoft.com/office/drawing/2014/main" id="{C674569E-6220-415C-ACAF-ACEDFCA36B6C}"/>
                </a:ext>
              </a:extLst>
            </p:cNvPr>
            <p:cNvSpPr/>
            <p:nvPr/>
          </p:nvSpPr>
          <p:spPr bwMode="auto">
            <a:xfrm>
              <a:off x="4700746" y="4347475"/>
              <a:ext cx="489373" cy="299561"/>
            </a:xfrm>
            <a:custGeom>
              <a:avLst/>
              <a:gdLst>
                <a:gd name="T0" fmla="*/ 1136 w 1249"/>
                <a:gd name="T1" fmla="*/ 56 h 766"/>
                <a:gd name="T2" fmla="*/ 1051 w 1249"/>
                <a:gd name="T3" fmla="*/ 12 h 766"/>
                <a:gd name="T4" fmla="*/ 56 w 1249"/>
                <a:gd name="T5" fmla="*/ 328 h 766"/>
                <a:gd name="T6" fmla="*/ 11 w 1249"/>
                <a:gd name="T7" fmla="*/ 413 h 766"/>
                <a:gd name="T8" fmla="*/ 124 w 1249"/>
                <a:gd name="T9" fmla="*/ 766 h 766"/>
                <a:gd name="T10" fmla="*/ 1249 w 1249"/>
                <a:gd name="T11" fmla="*/ 408 h 766"/>
                <a:gd name="T12" fmla="*/ 1136 w 1249"/>
                <a:gd name="T13" fmla="*/ 56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9" h="766">
                  <a:moveTo>
                    <a:pt x="1136" y="56"/>
                  </a:moveTo>
                  <a:cubicBezTo>
                    <a:pt x="1125" y="20"/>
                    <a:pt x="1087" y="0"/>
                    <a:pt x="1051" y="12"/>
                  </a:cubicBezTo>
                  <a:cubicBezTo>
                    <a:pt x="56" y="328"/>
                    <a:pt x="56" y="328"/>
                    <a:pt x="56" y="328"/>
                  </a:cubicBezTo>
                  <a:cubicBezTo>
                    <a:pt x="20" y="340"/>
                    <a:pt x="0" y="378"/>
                    <a:pt x="11" y="413"/>
                  </a:cubicBezTo>
                  <a:cubicBezTo>
                    <a:pt x="124" y="766"/>
                    <a:pt x="124" y="766"/>
                    <a:pt x="124" y="766"/>
                  </a:cubicBezTo>
                  <a:cubicBezTo>
                    <a:pt x="1249" y="408"/>
                    <a:pt x="1249" y="408"/>
                    <a:pt x="1249" y="408"/>
                  </a:cubicBezTo>
                  <a:lnTo>
                    <a:pt x="1136" y="56"/>
                  </a:lnTo>
                  <a:close/>
                </a:path>
              </a:pathLst>
            </a:custGeom>
            <a:solidFill>
              <a:srgbClr val="2241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îşľïdê">
              <a:extLst>
                <a:ext uri="{FF2B5EF4-FFF2-40B4-BE49-F238E27FC236}">
                  <a16:creationId xmlns:a16="http://schemas.microsoft.com/office/drawing/2014/main" id="{796AAC00-5DF0-4C96-89D2-D53772A51056}"/>
                </a:ext>
              </a:extLst>
            </p:cNvPr>
            <p:cNvSpPr/>
            <p:nvPr/>
          </p:nvSpPr>
          <p:spPr bwMode="auto">
            <a:xfrm>
              <a:off x="4986813" y="4564274"/>
              <a:ext cx="201507" cy="188013"/>
            </a:xfrm>
            <a:custGeom>
              <a:avLst/>
              <a:gdLst>
                <a:gd name="T0" fmla="*/ 514 w 514"/>
                <a:gd name="T1" fmla="*/ 356 h 482"/>
                <a:gd name="T2" fmla="*/ 417 w 514"/>
                <a:gd name="T3" fmla="*/ 50 h 482"/>
                <a:gd name="T4" fmla="*/ 333 w 514"/>
                <a:gd name="T5" fmla="*/ 12 h 482"/>
                <a:gd name="T6" fmla="*/ 0 w 514"/>
                <a:gd name="T7" fmla="*/ 118 h 482"/>
                <a:gd name="T8" fmla="*/ 116 w 514"/>
                <a:gd name="T9" fmla="*/ 482 h 482"/>
                <a:gd name="T10" fmla="*/ 514 w 514"/>
                <a:gd name="T11" fmla="*/ 356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4" h="482">
                  <a:moveTo>
                    <a:pt x="514" y="356"/>
                  </a:moveTo>
                  <a:cubicBezTo>
                    <a:pt x="417" y="50"/>
                    <a:pt x="417" y="50"/>
                    <a:pt x="417" y="50"/>
                  </a:cubicBezTo>
                  <a:cubicBezTo>
                    <a:pt x="406" y="17"/>
                    <a:pt x="369" y="0"/>
                    <a:pt x="333" y="12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116" y="482"/>
                    <a:pt x="116" y="482"/>
                    <a:pt x="116" y="482"/>
                  </a:cubicBezTo>
                  <a:lnTo>
                    <a:pt x="514" y="356"/>
                  </a:lnTo>
                  <a:close/>
                </a:path>
              </a:pathLst>
            </a:custGeom>
            <a:solidFill>
              <a:srgbClr val="FDF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íSḻîdè">
              <a:extLst>
                <a:ext uri="{FF2B5EF4-FFF2-40B4-BE49-F238E27FC236}">
                  <a16:creationId xmlns:a16="http://schemas.microsoft.com/office/drawing/2014/main" id="{37B1CFCA-2590-448B-9F8B-F2906D2970E8}"/>
                </a:ext>
              </a:extLst>
            </p:cNvPr>
            <p:cNvSpPr/>
            <p:nvPr/>
          </p:nvSpPr>
          <p:spPr bwMode="auto">
            <a:xfrm>
              <a:off x="4868068" y="4769379"/>
              <a:ext cx="201507" cy="188913"/>
            </a:xfrm>
            <a:custGeom>
              <a:avLst/>
              <a:gdLst>
                <a:gd name="T0" fmla="*/ 0 w 514"/>
                <a:gd name="T1" fmla="*/ 127 h 482"/>
                <a:gd name="T2" fmla="*/ 97 w 514"/>
                <a:gd name="T3" fmla="*/ 433 h 482"/>
                <a:gd name="T4" fmla="*/ 180 w 514"/>
                <a:gd name="T5" fmla="*/ 471 h 482"/>
                <a:gd name="T6" fmla="*/ 514 w 514"/>
                <a:gd name="T7" fmla="*/ 365 h 482"/>
                <a:gd name="T8" fmla="*/ 398 w 514"/>
                <a:gd name="T9" fmla="*/ 0 h 482"/>
                <a:gd name="T10" fmla="*/ 0 w 514"/>
                <a:gd name="T11" fmla="*/ 127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4" h="482">
                  <a:moveTo>
                    <a:pt x="0" y="127"/>
                  </a:moveTo>
                  <a:cubicBezTo>
                    <a:pt x="97" y="433"/>
                    <a:pt x="97" y="433"/>
                    <a:pt x="97" y="433"/>
                  </a:cubicBezTo>
                  <a:cubicBezTo>
                    <a:pt x="107" y="465"/>
                    <a:pt x="145" y="482"/>
                    <a:pt x="180" y="471"/>
                  </a:cubicBezTo>
                  <a:cubicBezTo>
                    <a:pt x="514" y="365"/>
                    <a:pt x="514" y="365"/>
                    <a:pt x="514" y="365"/>
                  </a:cubicBezTo>
                  <a:cubicBezTo>
                    <a:pt x="398" y="0"/>
                    <a:pt x="398" y="0"/>
                    <a:pt x="398" y="0"/>
                  </a:cubicBezTo>
                  <a:lnTo>
                    <a:pt x="0" y="127"/>
                  </a:lnTo>
                  <a:close/>
                </a:path>
              </a:pathLst>
            </a:custGeom>
            <a:solidFill>
              <a:srgbClr val="FDF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íṩ1iḑé">
              <a:extLst>
                <a:ext uri="{FF2B5EF4-FFF2-40B4-BE49-F238E27FC236}">
                  <a16:creationId xmlns:a16="http://schemas.microsoft.com/office/drawing/2014/main" id="{842B37AC-100B-4630-9817-8E97ECDE782B}"/>
                </a:ext>
              </a:extLst>
            </p:cNvPr>
            <p:cNvSpPr/>
            <p:nvPr/>
          </p:nvSpPr>
          <p:spPr bwMode="auto">
            <a:xfrm>
              <a:off x="4745725" y="4395153"/>
              <a:ext cx="380524" cy="193410"/>
            </a:xfrm>
            <a:custGeom>
              <a:avLst/>
              <a:gdLst>
                <a:gd name="T0" fmla="*/ 45 w 973"/>
                <a:gd name="T1" fmla="*/ 413 h 495"/>
                <a:gd name="T2" fmla="*/ 79 w 973"/>
                <a:gd name="T3" fmla="*/ 322 h 495"/>
                <a:gd name="T4" fmla="*/ 925 w 973"/>
                <a:gd name="T5" fmla="*/ 53 h 495"/>
                <a:gd name="T6" fmla="*/ 973 w 973"/>
                <a:gd name="T7" fmla="*/ 62 h 495"/>
                <a:gd name="T8" fmla="*/ 893 w 973"/>
                <a:gd name="T9" fmla="*/ 10 h 495"/>
                <a:gd name="T10" fmla="*/ 48 w 973"/>
                <a:gd name="T11" fmla="*/ 279 h 495"/>
                <a:gd name="T12" fmla="*/ 13 w 973"/>
                <a:gd name="T13" fmla="*/ 370 h 495"/>
                <a:gd name="T14" fmla="*/ 39 w 973"/>
                <a:gd name="T15" fmla="*/ 450 h 495"/>
                <a:gd name="T16" fmla="*/ 71 w 973"/>
                <a:gd name="T17" fmla="*/ 495 h 495"/>
                <a:gd name="T18" fmla="*/ 70 w 973"/>
                <a:gd name="T19" fmla="*/ 493 h 495"/>
                <a:gd name="T20" fmla="*/ 45 w 973"/>
                <a:gd name="T21" fmla="*/ 413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73" h="495">
                  <a:moveTo>
                    <a:pt x="45" y="413"/>
                  </a:moveTo>
                  <a:cubicBezTo>
                    <a:pt x="32" y="373"/>
                    <a:pt x="47" y="332"/>
                    <a:pt x="79" y="322"/>
                  </a:cubicBezTo>
                  <a:cubicBezTo>
                    <a:pt x="925" y="53"/>
                    <a:pt x="925" y="53"/>
                    <a:pt x="925" y="53"/>
                  </a:cubicBezTo>
                  <a:cubicBezTo>
                    <a:pt x="941" y="48"/>
                    <a:pt x="958" y="52"/>
                    <a:pt x="973" y="62"/>
                  </a:cubicBezTo>
                  <a:cubicBezTo>
                    <a:pt x="960" y="23"/>
                    <a:pt x="924" y="0"/>
                    <a:pt x="893" y="10"/>
                  </a:cubicBezTo>
                  <a:cubicBezTo>
                    <a:pt x="48" y="279"/>
                    <a:pt x="48" y="279"/>
                    <a:pt x="48" y="279"/>
                  </a:cubicBezTo>
                  <a:cubicBezTo>
                    <a:pt x="16" y="289"/>
                    <a:pt x="0" y="330"/>
                    <a:pt x="13" y="370"/>
                  </a:cubicBezTo>
                  <a:cubicBezTo>
                    <a:pt x="39" y="450"/>
                    <a:pt x="39" y="450"/>
                    <a:pt x="39" y="450"/>
                  </a:cubicBezTo>
                  <a:cubicBezTo>
                    <a:pt x="45" y="470"/>
                    <a:pt x="57" y="485"/>
                    <a:pt x="71" y="495"/>
                  </a:cubicBezTo>
                  <a:cubicBezTo>
                    <a:pt x="71" y="494"/>
                    <a:pt x="70" y="494"/>
                    <a:pt x="70" y="493"/>
                  </a:cubicBezTo>
                  <a:lnTo>
                    <a:pt x="45" y="413"/>
                  </a:lnTo>
                  <a:close/>
                </a:path>
              </a:pathLst>
            </a:custGeom>
            <a:solidFill>
              <a:srgbClr val="4C8F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îS1ïḋè">
              <a:extLst>
                <a:ext uri="{FF2B5EF4-FFF2-40B4-BE49-F238E27FC236}">
                  <a16:creationId xmlns:a16="http://schemas.microsoft.com/office/drawing/2014/main" id="{E482D47F-FD7B-4AC7-ADC1-CAC3685E0E11}"/>
                </a:ext>
              </a:extLst>
            </p:cNvPr>
            <p:cNvSpPr/>
            <p:nvPr/>
          </p:nvSpPr>
          <p:spPr bwMode="auto">
            <a:xfrm>
              <a:off x="4757419" y="4413144"/>
              <a:ext cx="384122" cy="180816"/>
            </a:xfrm>
            <a:custGeom>
              <a:avLst/>
              <a:gdLst>
                <a:gd name="T0" fmla="*/ 87 w 980"/>
                <a:gd name="T1" fmla="*/ 456 h 461"/>
                <a:gd name="T2" fmla="*/ 933 w 980"/>
                <a:gd name="T3" fmla="*/ 187 h 461"/>
                <a:gd name="T4" fmla="*/ 967 w 980"/>
                <a:gd name="T5" fmla="*/ 96 h 461"/>
                <a:gd name="T6" fmla="*/ 942 w 980"/>
                <a:gd name="T7" fmla="*/ 16 h 461"/>
                <a:gd name="T8" fmla="*/ 941 w 980"/>
                <a:gd name="T9" fmla="*/ 14 h 461"/>
                <a:gd name="T10" fmla="*/ 893 w 980"/>
                <a:gd name="T11" fmla="*/ 5 h 461"/>
                <a:gd name="T12" fmla="*/ 47 w 980"/>
                <a:gd name="T13" fmla="*/ 274 h 461"/>
                <a:gd name="T14" fmla="*/ 13 w 980"/>
                <a:gd name="T15" fmla="*/ 365 h 461"/>
                <a:gd name="T16" fmla="*/ 38 w 980"/>
                <a:gd name="T17" fmla="*/ 445 h 461"/>
                <a:gd name="T18" fmla="*/ 39 w 980"/>
                <a:gd name="T19" fmla="*/ 447 h 461"/>
                <a:gd name="T20" fmla="*/ 87 w 980"/>
                <a:gd name="T21" fmla="*/ 456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80" h="461">
                  <a:moveTo>
                    <a:pt x="87" y="456"/>
                  </a:moveTo>
                  <a:cubicBezTo>
                    <a:pt x="933" y="187"/>
                    <a:pt x="933" y="187"/>
                    <a:pt x="933" y="187"/>
                  </a:cubicBezTo>
                  <a:cubicBezTo>
                    <a:pt x="965" y="177"/>
                    <a:pt x="980" y="136"/>
                    <a:pt x="967" y="96"/>
                  </a:cubicBezTo>
                  <a:cubicBezTo>
                    <a:pt x="942" y="16"/>
                    <a:pt x="942" y="16"/>
                    <a:pt x="942" y="16"/>
                  </a:cubicBezTo>
                  <a:cubicBezTo>
                    <a:pt x="942" y="16"/>
                    <a:pt x="941" y="15"/>
                    <a:pt x="941" y="14"/>
                  </a:cubicBezTo>
                  <a:cubicBezTo>
                    <a:pt x="926" y="4"/>
                    <a:pt x="909" y="0"/>
                    <a:pt x="893" y="5"/>
                  </a:cubicBezTo>
                  <a:cubicBezTo>
                    <a:pt x="47" y="274"/>
                    <a:pt x="47" y="274"/>
                    <a:pt x="47" y="274"/>
                  </a:cubicBezTo>
                  <a:cubicBezTo>
                    <a:pt x="15" y="284"/>
                    <a:pt x="0" y="325"/>
                    <a:pt x="13" y="365"/>
                  </a:cubicBezTo>
                  <a:cubicBezTo>
                    <a:pt x="38" y="445"/>
                    <a:pt x="38" y="445"/>
                    <a:pt x="38" y="445"/>
                  </a:cubicBezTo>
                  <a:cubicBezTo>
                    <a:pt x="38" y="446"/>
                    <a:pt x="39" y="446"/>
                    <a:pt x="39" y="447"/>
                  </a:cubicBezTo>
                  <a:cubicBezTo>
                    <a:pt x="54" y="458"/>
                    <a:pt x="71" y="461"/>
                    <a:pt x="87" y="456"/>
                  </a:cubicBezTo>
                  <a:close/>
                </a:path>
              </a:pathLst>
            </a:custGeom>
            <a:solidFill>
              <a:srgbClr val="C6E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íṧ1ïḓè">
              <a:extLst>
                <a:ext uri="{FF2B5EF4-FFF2-40B4-BE49-F238E27FC236}">
                  <a16:creationId xmlns:a16="http://schemas.microsoft.com/office/drawing/2014/main" id="{94C36DC4-5909-40BB-BC0B-8B560EB60157}"/>
                </a:ext>
              </a:extLst>
            </p:cNvPr>
            <p:cNvSpPr/>
            <p:nvPr/>
          </p:nvSpPr>
          <p:spPr bwMode="auto">
            <a:xfrm>
              <a:off x="4822189" y="4614651"/>
              <a:ext cx="197908" cy="191611"/>
            </a:xfrm>
            <a:custGeom>
              <a:avLst/>
              <a:gdLst>
                <a:gd name="T0" fmla="*/ 389 w 505"/>
                <a:gd name="T1" fmla="*/ 0 h 491"/>
                <a:gd name="T2" fmla="*/ 56 w 505"/>
                <a:gd name="T3" fmla="*/ 106 h 491"/>
                <a:gd name="T4" fmla="*/ 10 w 505"/>
                <a:gd name="T5" fmla="*/ 185 h 491"/>
                <a:gd name="T6" fmla="*/ 107 w 505"/>
                <a:gd name="T7" fmla="*/ 491 h 491"/>
                <a:gd name="T8" fmla="*/ 505 w 505"/>
                <a:gd name="T9" fmla="*/ 365 h 491"/>
                <a:gd name="T10" fmla="*/ 389 w 505"/>
                <a:gd name="T11" fmla="*/ 0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5" h="491">
                  <a:moveTo>
                    <a:pt x="389" y="0"/>
                  </a:moveTo>
                  <a:cubicBezTo>
                    <a:pt x="56" y="106"/>
                    <a:pt x="56" y="106"/>
                    <a:pt x="56" y="106"/>
                  </a:cubicBezTo>
                  <a:cubicBezTo>
                    <a:pt x="20" y="117"/>
                    <a:pt x="0" y="153"/>
                    <a:pt x="10" y="185"/>
                  </a:cubicBezTo>
                  <a:cubicBezTo>
                    <a:pt x="107" y="491"/>
                    <a:pt x="107" y="491"/>
                    <a:pt x="107" y="491"/>
                  </a:cubicBezTo>
                  <a:cubicBezTo>
                    <a:pt x="505" y="365"/>
                    <a:pt x="505" y="365"/>
                    <a:pt x="505" y="365"/>
                  </a:cubicBezTo>
                  <a:lnTo>
                    <a:pt x="389" y="0"/>
                  </a:lnTo>
                  <a:close/>
                </a:path>
              </a:pathLst>
            </a:custGeom>
            <a:solidFill>
              <a:srgbClr val="FDF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íṩliḑè">
              <a:extLst>
                <a:ext uri="{FF2B5EF4-FFF2-40B4-BE49-F238E27FC236}">
                  <a16:creationId xmlns:a16="http://schemas.microsoft.com/office/drawing/2014/main" id="{C99ACA7A-8C8A-41AF-BF7A-FEFB30A45E49}"/>
                </a:ext>
              </a:extLst>
            </p:cNvPr>
            <p:cNvSpPr/>
            <p:nvPr/>
          </p:nvSpPr>
          <p:spPr bwMode="auto">
            <a:xfrm>
              <a:off x="4871667" y="4661429"/>
              <a:ext cx="94456" cy="97155"/>
            </a:xfrm>
            <a:custGeom>
              <a:avLst/>
              <a:gdLst>
                <a:gd name="T0" fmla="*/ 46 w 105"/>
                <a:gd name="T1" fmla="*/ 0 h 108"/>
                <a:gd name="T2" fmla="*/ 59 w 105"/>
                <a:gd name="T3" fmla="*/ 42 h 108"/>
                <a:gd name="T4" fmla="*/ 100 w 105"/>
                <a:gd name="T5" fmla="*/ 29 h 108"/>
                <a:gd name="T6" fmla="*/ 105 w 105"/>
                <a:gd name="T7" fmla="*/ 48 h 108"/>
                <a:gd name="T8" fmla="*/ 65 w 105"/>
                <a:gd name="T9" fmla="*/ 60 h 108"/>
                <a:gd name="T10" fmla="*/ 79 w 105"/>
                <a:gd name="T11" fmla="*/ 103 h 108"/>
                <a:gd name="T12" fmla="*/ 60 w 105"/>
                <a:gd name="T13" fmla="*/ 108 h 108"/>
                <a:gd name="T14" fmla="*/ 46 w 105"/>
                <a:gd name="T15" fmla="*/ 66 h 108"/>
                <a:gd name="T16" fmla="*/ 6 w 105"/>
                <a:gd name="T17" fmla="*/ 79 h 108"/>
                <a:gd name="T18" fmla="*/ 0 w 105"/>
                <a:gd name="T19" fmla="*/ 61 h 108"/>
                <a:gd name="T20" fmla="*/ 41 w 105"/>
                <a:gd name="T21" fmla="*/ 48 h 108"/>
                <a:gd name="T22" fmla="*/ 27 w 105"/>
                <a:gd name="T23" fmla="*/ 6 h 108"/>
                <a:gd name="T24" fmla="*/ 46 w 105"/>
                <a:gd name="T25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5" h="108">
                  <a:moveTo>
                    <a:pt x="46" y="0"/>
                  </a:moveTo>
                  <a:lnTo>
                    <a:pt x="59" y="42"/>
                  </a:lnTo>
                  <a:lnTo>
                    <a:pt x="100" y="29"/>
                  </a:lnTo>
                  <a:lnTo>
                    <a:pt x="105" y="48"/>
                  </a:lnTo>
                  <a:lnTo>
                    <a:pt x="65" y="60"/>
                  </a:lnTo>
                  <a:lnTo>
                    <a:pt x="79" y="103"/>
                  </a:lnTo>
                  <a:lnTo>
                    <a:pt x="60" y="108"/>
                  </a:lnTo>
                  <a:lnTo>
                    <a:pt x="46" y="66"/>
                  </a:lnTo>
                  <a:lnTo>
                    <a:pt x="6" y="79"/>
                  </a:lnTo>
                  <a:lnTo>
                    <a:pt x="0" y="61"/>
                  </a:lnTo>
                  <a:lnTo>
                    <a:pt x="41" y="48"/>
                  </a:lnTo>
                  <a:lnTo>
                    <a:pt x="27" y="6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2241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śľîḋe">
              <a:extLst>
                <a:ext uri="{FF2B5EF4-FFF2-40B4-BE49-F238E27FC236}">
                  <a16:creationId xmlns:a16="http://schemas.microsoft.com/office/drawing/2014/main" id="{79B08013-13FF-428A-8018-4ED3CD499949}"/>
                </a:ext>
              </a:extLst>
            </p:cNvPr>
            <p:cNvSpPr/>
            <p:nvPr/>
          </p:nvSpPr>
          <p:spPr bwMode="auto">
            <a:xfrm>
              <a:off x="5054282" y="4638940"/>
              <a:ext cx="66569" cy="35983"/>
            </a:xfrm>
            <a:custGeom>
              <a:avLst/>
              <a:gdLst>
                <a:gd name="T0" fmla="*/ 68 w 74"/>
                <a:gd name="T1" fmla="*/ 0 h 40"/>
                <a:gd name="T2" fmla="*/ 74 w 74"/>
                <a:gd name="T3" fmla="*/ 19 h 40"/>
                <a:gd name="T4" fmla="*/ 6 w 74"/>
                <a:gd name="T5" fmla="*/ 40 h 40"/>
                <a:gd name="T6" fmla="*/ 0 w 74"/>
                <a:gd name="T7" fmla="*/ 21 h 40"/>
                <a:gd name="T8" fmla="*/ 68 w 74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40">
                  <a:moveTo>
                    <a:pt x="68" y="0"/>
                  </a:moveTo>
                  <a:lnTo>
                    <a:pt x="74" y="19"/>
                  </a:lnTo>
                  <a:lnTo>
                    <a:pt x="6" y="40"/>
                  </a:lnTo>
                  <a:lnTo>
                    <a:pt x="0" y="21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2241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iṥḻïḓê">
              <a:extLst>
                <a:ext uri="{FF2B5EF4-FFF2-40B4-BE49-F238E27FC236}">
                  <a16:creationId xmlns:a16="http://schemas.microsoft.com/office/drawing/2014/main" id="{F49F702C-B7BA-46DF-B41D-31AD3E3958F2}"/>
                </a:ext>
              </a:extLst>
            </p:cNvPr>
            <p:cNvSpPr/>
            <p:nvPr/>
          </p:nvSpPr>
          <p:spPr bwMode="auto">
            <a:xfrm>
              <a:off x="4922943" y="4818856"/>
              <a:ext cx="90858" cy="93557"/>
            </a:xfrm>
            <a:custGeom>
              <a:avLst/>
              <a:gdLst>
                <a:gd name="T0" fmla="*/ 84 w 101"/>
                <a:gd name="T1" fmla="*/ 9 h 104"/>
                <a:gd name="T2" fmla="*/ 64 w 101"/>
                <a:gd name="T3" fmla="*/ 48 h 104"/>
                <a:gd name="T4" fmla="*/ 101 w 101"/>
                <a:gd name="T5" fmla="*/ 67 h 104"/>
                <a:gd name="T6" fmla="*/ 93 w 101"/>
                <a:gd name="T7" fmla="*/ 84 h 104"/>
                <a:gd name="T8" fmla="*/ 55 w 101"/>
                <a:gd name="T9" fmla="*/ 65 h 104"/>
                <a:gd name="T10" fmla="*/ 35 w 101"/>
                <a:gd name="T11" fmla="*/ 104 h 104"/>
                <a:gd name="T12" fmla="*/ 17 w 101"/>
                <a:gd name="T13" fmla="*/ 95 h 104"/>
                <a:gd name="T14" fmla="*/ 38 w 101"/>
                <a:gd name="T15" fmla="*/ 55 h 104"/>
                <a:gd name="T16" fmla="*/ 0 w 101"/>
                <a:gd name="T17" fmla="*/ 36 h 104"/>
                <a:gd name="T18" fmla="*/ 9 w 101"/>
                <a:gd name="T19" fmla="*/ 19 h 104"/>
                <a:gd name="T20" fmla="*/ 47 w 101"/>
                <a:gd name="T21" fmla="*/ 39 h 104"/>
                <a:gd name="T22" fmla="*/ 67 w 101"/>
                <a:gd name="T23" fmla="*/ 0 h 104"/>
                <a:gd name="T24" fmla="*/ 84 w 101"/>
                <a:gd name="T25" fmla="*/ 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1" h="104">
                  <a:moveTo>
                    <a:pt x="84" y="9"/>
                  </a:moveTo>
                  <a:lnTo>
                    <a:pt x="64" y="48"/>
                  </a:lnTo>
                  <a:lnTo>
                    <a:pt x="101" y="67"/>
                  </a:lnTo>
                  <a:lnTo>
                    <a:pt x="93" y="84"/>
                  </a:lnTo>
                  <a:lnTo>
                    <a:pt x="55" y="65"/>
                  </a:lnTo>
                  <a:lnTo>
                    <a:pt x="35" y="104"/>
                  </a:lnTo>
                  <a:lnTo>
                    <a:pt x="17" y="95"/>
                  </a:lnTo>
                  <a:lnTo>
                    <a:pt x="38" y="55"/>
                  </a:lnTo>
                  <a:lnTo>
                    <a:pt x="0" y="36"/>
                  </a:lnTo>
                  <a:lnTo>
                    <a:pt x="9" y="19"/>
                  </a:lnTo>
                  <a:lnTo>
                    <a:pt x="47" y="39"/>
                  </a:lnTo>
                  <a:lnTo>
                    <a:pt x="67" y="0"/>
                  </a:lnTo>
                  <a:lnTo>
                    <a:pt x="84" y="9"/>
                  </a:lnTo>
                  <a:close/>
                </a:path>
              </a:pathLst>
            </a:custGeom>
            <a:solidFill>
              <a:srgbClr val="2241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ïsḻíḓe">
              <a:extLst>
                <a:ext uri="{FF2B5EF4-FFF2-40B4-BE49-F238E27FC236}">
                  <a16:creationId xmlns:a16="http://schemas.microsoft.com/office/drawing/2014/main" id="{B2389939-3147-4A1A-B406-2132253C2A34}"/>
                </a:ext>
              </a:extLst>
            </p:cNvPr>
            <p:cNvSpPr/>
            <p:nvPr/>
          </p:nvSpPr>
          <p:spPr bwMode="auto">
            <a:xfrm>
              <a:off x="5036290" y="4716304"/>
              <a:ext cx="197908" cy="191611"/>
            </a:xfrm>
            <a:custGeom>
              <a:avLst/>
              <a:gdLst>
                <a:gd name="T0" fmla="*/ 0 w 506"/>
                <a:gd name="T1" fmla="*/ 127 h 492"/>
                <a:gd name="T2" fmla="*/ 116 w 506"/>
                <a:gd name="T3" fmla="*/ 492 h 492"/>
                <a:gd name="T4" fmla="*/ 450 w 506"/>
                <a:gd name="T5" fmla="*/ 385 h 492"/>
                <a:gd name="T6" fmla="*/ 495 w 506"/>
                <a:gd name="T7" fmla="*/ 306 h 492"/>
                <a:gd name="T8" fmla="*/ 398 w 506"/>
                <a:gd name="T9" fmla="*/ 0 h 492"/>
                <a:gd name="T10" fmla="*/ 0 w 506"/>
                <a:gd name="T11" fmla="*/ 127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6" h="492">
                  <a:moveTo>
                    <a:pt x="0" y="127"/>
                  </a:moveTo>
                  <a:cubicBezTo>
                    <a:pt x="116" y="492"/>
                    <a:pt x="116" y="492"/>
                    <a:pt x="116" y="492"/>
                  </a:cubicBezTo>
                  <a:cubicBezTo>
                    <a:pt x="450" y="385"/>
                    <a:pt x="450" y="385"/>
                    <a:pt x="450" y="385"/>
                  </a:cubicBezTo>
                  <a:cubicBezTo>
                    <a:pt x="485" y="374"/>
                    <a:pt x="506" y="339"/>
                    <a:pt x="495" y="306"/>
                  </a:cubicBezTo>
                  <a:cubicBezTo>
                    <a:pt x="398" y="0"/>
                    <a:pt x="398" y="0"/>
                    <a:pt x="398" y="0"/>
                  </a:cubicBezTo>
                  <a:lnTo>
                    <a:pt x="0" y="127"/>
                  </a:lnTo>
                  <a:close/>
                </a:path>
              </a:pathLst>
            </a:custGeom>
            <a:solidFill>
              <a:srgbClr val="FDF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îŝḷiḑe">
              <a:extLst>
                <a:ext uri="{FF2B5EF4-FFF2-40B4-BE49-F238E27FC236}">
                  <a16:creationId xmlns:a16="http://schemas.microsoft.com/office/drawing/2014/main" id="{052995E0-481E-49DA-91B3-0D04EFD77847}"/>
                </a:ext>
              </a:extLst>
            </p:cNvPr>
            <p:cNvSpPr/>
            <p:nvPr/>
          </p:nvSpPr>
          <p:spPr bwMode="auto">
            <a:xfrm>
              <a:off x="5084868" y="4772078"/>
              <a:ext cx="105251" cy="80063"/>
            </a:xfrm>
            <a:custGeom>
              <a:avLst/>
              <a:gdLst>
                <a:gd name="T0" fmla="*/ 5 w 117"/>
                <a:gd name="T1" fmla="*/ 49 h 89"/>
                <a:gd name="T2" fmla="*/ 0 w 117"/>
                <a:gd name="T3" fmla="*/ 31 h 89"/>
                <a:gd name="T4" fmla="*/ 99 w 117"/>
                <a:gd name="T5" fmla="*/ 0 h 89"/>
                <a:gd name="T6" fmla="*/ 104 w 117"/>
                <a:gd name="T7" fmla="*/ 18 h 89"/>
                <a:gd name="T8" fmla="*/ 5 w 117"/>
                <a:gd name="T9" fmla="*/ 49 h 89"/>
                <a:gd name="T10" fmla="*/ 18 w 117"/>
                <a:gd name="T11" fmla="*/ 89 h 89"/>
                <a:gd name="T12" fmla="*/ 12 w 117"/>
                <a:gd name="T13" fmla="*/ 71 h 89"/>
                <a:gd name="T14" fmla="*/ 111 w 117"/>
                <a:gd name="T15" fmla="*/ 40 h 89"/>
                <a:gd name="T16" fmla="*/ 117 w 117"/>
                <a:gd name="T17" fmla="*/ 58 h 89"/>
                <a:gd name="T18" fmla="*/ 18 w 117"/>
                <a:gd name="T1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7" h="89">
                  <a:moveTo>
                    <a:pt x="5" y="49"/>
                  </a:moveTo>
                  <a:lnTo>
                    <a:pt x="0" y="31"/>
                  </a:lnTo>
                  <a:lnTo>
                    <a:pt x="99" y="0"/>
                  </a:lnTo>
                  <a:lnTo>
                    <a:pt x="104" y="18"/>
                  </a:lnTo>
                  <a:lnTo>
                    <a:pt x="5" y="49"/>
                  </a:lnTo>
                  <a:close/>
                  <a:moveTo>
                    <a:pt x="18" y="89"/>
                  </a:moveTo>
                  <a:lnTo>
                    <a:pt x="12" y="71"/>
                  </a:lnTo>
                  <a:lnTo>
                    <a:pt x="111" y="40"/>
                  </a:lnTo>
                  <a:lnTo>
                    <a:pt x="117" y="58"/>
                  </a:lnTo>
                  <a:lnTo>
                    <a:pt x="18" y="89"/>
                  </a:lnTo>
                  <a:close/>
                </a:path>
              </a:pathLst>
            </a:custGeom>
            <a:solidFill>
              <a:srgbClr val="2241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ïṩlîḋé">
              <a:extLst>
                <a:ext uri="{FF2B5EF4-FFF2-40B4-BE49-F238E27FC236}">
                  <a16:creationId xmlns:a16="http://schemas.microsoft.com/office/drawing/2014/main" id="{E95E3B8D-3DEA-4788-9582-400EF6971435}"/>
                </a:ext>
              </a:extLst>
            </p:cNvPr>
            <p:cNvSpPr/>
            <p:nvPr/>
          </p:nvSpPr>
          <p:spPr bwMode="auto">
            <a:xfrm>
              <a:off x="6748197" y="4938501"/>
              <a:ext cx="673788" cy="197908"/>
            </a:xfrm>
            <a:custGeom>
              <a:avLst/>
              <a:gdLst>
                <a:gd name="T0" fmla="*/ 749 w 749"/>
                <a:gd name="T1" fmla="*/ 136 h 220"/>
                <a:gd name="T2" fmla="*/ 0 w 749"/>
                <a:gd name="T3" fmla="*/ 0 h 220"/>
                <a:gd name="T4" fmla="*/ 603 w 749"/>
                <a:gd name="T5" fmla="*/ 220 h 220"/>
                <a:gd name="T6" fmla="*/ 749 w 749"/>
                <a:gd name="T7" fmla="*/ 136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49" h="220">
                  <a:moveTo>
                    <a:pt x="749" y="136"/>
                  </a:moveTo>
                  <a:lnTo>
                    <a:pt x="0" y="0"/>
                  </a:lnTo>
                  <a:lnTo>
                    <a:pt x="603" y="220"/>
                  </a:lnTo>
                  <a:lnTo>
                    <a:pt x="749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i$ḷïḑè">
              <a:extLst>
                <a:ext uri="{FF2B5EF4-FFF2-40B4-BE49-F238E27FC236}">
                  <a16:creationId xmlns:a16="http://schemas.microsoft.com/office/drawing/2014/main" id="{8E09B0F2-5CBB-4A94-A26A-33DB5EF76715}"/>
                </a:ext>
              </a:extLst>
            </p:cNvPr>
            <p:cNvSpPr/>
            <p:nvPr/>
          </p:nvSpPr>
          <p:spPr bwMode="auto">
            <a:xfrm>
              <a:off x="6748197" y="4938501"/>
              <a:ext cx="542449" cy="399415"/>
            </a:xfrm>
            <a:custGeom>
              <a:avLst/>
              <a:gdLst>
                <a:gd name="T0" fmla="*/ 603 w 603"/>
                <a:gd name="T1" fmla="*/ 220 h 444"/>
                <a:gd name="T2" fmla="*/ 510 w 603"/>
                <a:gd name="T3" fmla="*/ 444 h 444"/>
                <a:gd name="T4" fmla="*/ 0 w 603"/>
                <a:gd name="T5" fmla="*/ 0 h 444"/>
                <a:gd name="T6" fmla="*/ 603 w 603"/>
                <a:gd name="T7" fmla="*/ 22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3" h="444">
                  <a:moveTo>
                    <a:pt x="603" y="220"/>
                  </a:moveTo>
                  <a:lnTo>
                    <a:pt x="510" y="444"/>
                  </a:lnTo>
                  <a:lnTo>
                    <a:pt x="0" y="0"/>
                  </a:lnTo>
                  <a:lnTo>
                    <a:pt x="603" y="220"/>
                  </a:lnTo>
                  <a:close/>
                </a:path>
              </a:pathLst>
            </a:custGeom>
            <a:solidFill>
              <a:srgbClr val="F6EE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iSḷïḑé">
              <a:extLst>
                <a:ext uri="{FF2B5EF4-FFF2-40B4-BE49-F238E27FC236}">
                  <a16:creationId xmlns:a16="http://schemas.microsoft.com/office/drawing/2014/main" id="{3CA1303D-9194-4EC5-A152-985B45C1E2B5}"/>
                </a:ext>
              </a:extLst>
            </p:cNvPr>
            <p:cNvSpPr/>
            <p:nvPr/>
          </p:nvSpPr>
          <p:spPr bwMode="auto">
            <a:xfrm>
              <a:off x="6748197" y="4938501"/>
              <a:ext cx="542449" cy="399415"/>
            </a:xfrm>
            <a:custGeom>
              <a:avLst/>
              <a:gdLst>
                <a:gd name="T0" fmla="*/ 603 w 603"/>
                <a:gd name="T1" fmla="*/ 220 h 444"/>
                <a:gd name="T2" fmla="*/ 510 w 603"/>
                <a:gd name="T3" fmla="*/ 444 h 444"/>
                <a:gd name="T4" fmla="*/ 0 w 603"/>
                <a:gd name="T5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03" h="444">
                  <a:moveTo>
                    <a:pt x="603" y="220"/>
                  </a:moveTo>
                  <a:lnTo>
                    <a:pt x="510" y="4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íṥ1íďé">
              <a:extLst>
                <a:ext uri="{FF2B5EF4-FFF2-40B4-BE49-F238E27FC236}">
                  <a16:creationId xmlns:a16="http://schemas.microsoft.com/office/drawing/2014/main" id="{5561470E-BF35-4CDA-8D6D-8952E5F40ED2}"/>
                </a:ext>
              </a:extLst>
            </p:cNvPr>
            <p:cNvSpPr/>
            <p:nvPr/>
          </p:nvSpPr>
          <p:spPr bwMode="auto">
            <a:xfrm>
              <a:off x="6748197" y="4938501"/>
              <a:ext cx="473181" cy="399415"/>
            </a:xfrm>
            <a:custGeom>
              <a:avLst/>
              <a:gdLst>
                <a:gd name="T0" fmla="*/ 510 w 526"/>
                <a:gd name="T1" fmla="*/ 444 h 444"/>
                <a:gd name="T2" fmla="*/ 526 w 526"/>
                <a:gd name="T3" fmla="*/ 259 h 444"/>
                <a:gd name="T4" fmla="*/ 0 w 526"/>
                <a:gd name="T5" fmla="*/ 0 h 444"/>
                <a:gd name="T6" fmla="*/ 510 w 526"/>
                <a:gd name="T7" fmla="*/ 444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6" h="444">
                  <a:moveTo>
                    <a:pt x="510" y="444"/>
                  </a:moveTo>
                  <a:lnTo>
                    <a:pt x="526" y="259"/>
                  </a:lnTo>
                  <a:lnTo>
                    <a:pt x="0" y="0"/>
                  </a:lnTo>
                  <a:lnTo>
                    <a:pt x="510" y="444"/>
                  </a:lnTo>
                  <a:close/>
                </a:path>
              </a:pathLst>
            </a:custGeom>
            <a:solidFill>
              <a:srgbClr val="DAD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íşḷiḓê">
              <a:extLst>
                <a:ext uri="{FF2B5EF4-FFF2-40B4-BE49-F238E27FC236}">
                  <a16:creationId xmlns:a16="http://schemas.microsoft.com/office/drawing/2014/main" id="{19558338-0E50-4F1E-93F3-835CCA5069D0}"/>
                </a:ext>
              </a:extLst>
            </p:cNvPr>
            <p:cNvSpPr/>
            <p:nvPr/>
          </p:nvSpPr>
          <p:spPr bwMode="auto">
            <a:xfrm>
              <a:off x="6748197" y="4938501"/>
              <a:ext cx="473181" cy="361633"/>
            </a:xfrm>
            <a:custGeom>
              <a:avLst/>
              <a:gdLst>
                <a:gd name="T0" fmla="*/ 0 w 526"/>
                <a:gd name="T1" fmla="*/ 0 h 402"/>
                <a:gd name="T2" fmla="*/ 288 w 526"/>
                <a:gd name="T3" fmla="*/ 402 h 402"/>
                <a:gd name="T4" fmla="*/ 526 w 526"/>
                <a:gd name="T5" fmla="*/ 259 h 402"/>
                <a:gd name="T6" fmla="*/ 0 w 526"/>
                <a:gd name="T7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6" h="402">
                  <a:moveTo>
                    <a:pt x="0" y="0"/>
                  </a:moveTo>
                  <a:lnTo>
                    <a:pt x="288" y="402"/>
                  </a:lnTo>
                  <a:lnTo>
                    <a:pt x="526" y="2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îṥḷíḓê">
              <a:extLst>
                <a:ext uri="{FF2B5EF4-FFF2-40B4-BE49-F238E27FC236}">
                  <a16:creationId xmlns:a16="http://schemas.microsoft.com/office/drawing/2014/main" id="{823B421D-144D-46D2-9BCE-8DEBE163F8C7}"/>
                </a:ext>
              </a:extLst>
            </p:cNvPr>
            <p:cNvSpPr/>
            <p:nvPr/>
          </p:nvSpPr>
          <p:spPr bwMode="auto">
            <a:xfrm>
              <a:off x="5958363" y="4811660"/>
              <a:ext cx="760148" cy="341842"/>
            </a:xfrm>
            <a:custGeom>
              <a:avLst/>
              <a:gdLst>
                <a:gd name="T0" fmla="*/ 845 w 845"/>
                <a:gd name="T1" fmla="*/ 312 h 380"/>
                <a:gd name="T2" fmla="*/ 0 w 845"/>
                <a:gd name="T3" fmla="*/ 0 h 380"/>
                <a:gd name="T4" fmla="*/ 659 w 845"/>
                <a:gd name="T5" fmla="*/ 380 h 380"/>
                <a:gd name="T6" fmla="*/ 845 w 845"/>
                <a:gd name="T7" fmla="*/ 312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5" h="380">
                  <a:moveTo>
                    <a:pt x="845" y="312"/>
                  </a:moveTo>
                  <a:lnTo>
                    <a:pt x="0" y="0"/>
                  </a:lnTo>
                  <a:lnTo>
                    <a:pt x="659" y="380"/>
                  </a:lnTo>
                  <a:lnTo>
                    <a:pt x="845" y="312"/>
                  </a:lnTo>
                  <a:close/>
                </a:path>
              </a:pathLst>
            </a:custGeom>
            <a:solidFill>
              <a:srgbClr val="F29C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ïṣlíḓé">
              <a:extLst>
                <a:ext uri="{FF2B5EF4-FFF2-40B4-BE49-F238E27FC236}">
                  <a16:creationId xmlns:a16="http://schemas.microsoft.com/office/drawing/2014/main" id="{F006D38D-9BEA-4DED-812D-22AC02336547}"/>
                </a:ext>
              </a:extLst>
            </p:cNvPr>
            <p:cNvSpPr/>
            <p:nvPr/>
          </p:nvSpPr>
          <p:spPr bwMode="auto">
            <a:xfrm>
              <a:off x="5958363" y="4811660"/>
              <a:ext cx="592825" cy="560440"/>
            </a:xfrm>
            <a:custGeom>
              <a:avLst/>
              <a:gdLst>
                <a:gd name="T0" fmla="*/ 659 w 659"/>
                <a:gd name="T1" fmla="*/ 380 h 623"/>
                <a:gd name="T2" fmla="*/ 503 w 659"/>
                <a:gd name="T3" fmla="*/ 623 h 623"/>
                <a:gd name="T4" fmla="*/ 0 w 659"/>
                <a:gd name="T5" fmla="*/ 0 h 623"/>
                <a:gd name="T6" fmla="*/ 659 w 659"/>
                <a:gd name="T7" fmla="*/ 380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9" h="623">
                  <a:moveTo>
                    <a:pt x="659" y="380"/>
                  </a:moveTo>
                  <a:lnTo>
                    <a:pt x="503" y="623"/>
                  </a:lnTo>
                  <a:lnTo>
                    <a:pt x="0" y="0"/>
                  </a:lnTo>
                  <a:lnTo>
                    <a:pt x="659" y="380"/>
                  </a:lnTo>
                  <a:close/>
                </a:path>
              </a:pathLst>
            </a:custGeom>
            <a:solidFill>
              <a:srgbClr val="EA7A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i$ļíḍé">
              <a:extLst>
                <a:ext uri="{FF2B5EF4-FFF2-40B4-BE49-F238E27FC236}">
                  <a16:creationId xmlns:a16="http://schemas.microsoft.com/office/drawing/2014/main" id="{7860F7D4-0C4C-499A-8152-4CB617AFF7C4}"/>
                </a:ext>
              </a:extLst>
            </p:cNvPr>
            <p:cNvSpPr/>
            <p:nvPr/>
          </p:nvSpPr>
          <p:spPr bwMode="auto">
            <a:xfrm>
              <a:off x="5958363" y="4811660"/>
              <a:ext cx="592825" cy="560440"/>
            </a:xfrm>
            <a:custGeom>
              <a:avLst/>
              <a:gdLst>
                <a:gd name="T0" fmla="*/ 659 w 659"/>
                <a:gd name="T1" fmla="*/ 380 h 623"/>
                <a:gd name="T2" fmla="*/ 503 w 659"/>
                <a:gd name="T3" fmla="*/ 623 h 623"/>
                <a:gd name="T4" fmla="*/ 0 w 659"/>
                <a:gd name="T5" fmla="*/ 0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59" h="623">
                  <a:moveTo>
                    <a:pt x="659" y="380"/>
                  </a:moveTo>
                  <a:lnTo>
                    <a:pt x="503" y="62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íṥ1ïḑe">
              <a:extLst>
                <a:ext uri="{FF2B5EF4-FFF2-40B4-BE49-F238E27FC236}">
                  <a16:creationId xmlns:a16="http://schemas.microsoft.com/office/drawing/2014/main" id="{D9B50299-2B9D-4618-98A9-594D0271D7B9}"/>
                </a:ext>
              </a:extLst>
            </p:cNvPr>
            <p:cNvSpPr/>
            <p:nvPr/>
          </p:nvSpPr>
          <p:spPr bwMode="auto">
            <a:xfrm>
              <a:off x="5958363" y="4811660"/>
              <a:ext cx="502867" cy="560440"/>
            </a:xfrm>
            <a:custGeom>
              <a:avLst/>
              <a:gdLst>
                <a:gd name="T0" fmla="*/ 503 w 559"/>
                <a:gd name="T1" fmla="*/ 623 h 623"/>
                <a:gd name="T2" fmla="*/ 559 w 559"/>
                <a:gd name="T3" fmla="*/ 410 h 623"/>
                <a:gd name="T4" fmla="*/ 0 w 559"/>
                <a:gd name="T5" fmla="*/ 0 h 623"/>
                <a:gd name="T6" fmla="*/ 503 w 559"/>
                <a:gd name="T7" fmla="*/ 623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9" h="623">
                  <a:moveTo>
                    <a:pt x="503" y="623"/>
                  </a:moveTo>
                  <a:lnTo>
                    <a:pt x="559" y="410"/>
                  </a:lnTo>
                  <a:lnTo>
                    <a:pt x="0" y="0"/>
                  </a:lnTo>
                  <a:lnTo>
                    <a:pt x="503" y="623"/>
                  </a:lnTo>
                  <a:close/>
                </a:path>
              </a:pathLst>
            </a:custGeom>
            <a:solidFill>
              <a:srgbClr val="E661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iṥļîḋè">
              <a:extLst>
                <a:ext uri="{FF2B5EF4-FFF2-40B4-BE49-F238E27FC236}">
                  <a16:creationId xmlns:a16="http://schemas.microsoft.com/office/drawing/2014/main" id="{B28E1D0D-826C-45CE-8867-9073805A385C}"/>
                </a:ext>
              </a:extLst>
            </p:cNvPr>
            <p:cNvSpPr/>
            <p:nvPr/>
          </p:nvSpPr>
          <p:spPr bwMode="auto">
            <a:xfrm>
              <a:off x="5958363" y="4811660"/>
              <a:ext cx="502867" cy="474980"/>
            </a:xfrm>
            <a:custGeom>
              <a:avLst/>
              <a:gdLst>
                <a:gd name="T0" fmla="*/ 0 w 559"/>
                <a:gd name="T1" fmla="*/ 0 h 528"/>
                <a:gd name="T2" fmla="*/ 253 w 559"/>
                <a:gd name="T3" fmla="*/ 528 h 528"/>
                <a:gd name="T4" fmla="*/ 559 w 559"/>
                <a:gd name="T5" fmla="*/ 410 h 528"/>
                <a:gd name="T6" fmla="*/ 0 w 559"/>
                <a:gd name="T7" fmla="*/ 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9" h="528">
                  <a:moveTo>
                    <a:pt x="0" y="0"/>
                  </a:moveTo>
                  <a:lnTo>
                    <a:pt x="253" y="528"/>
                  </a:lnTo>
                  <a:lnTo>
                    <a:pt x="559" y="4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9C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ïṧľïde">
              <a:extLst>
                <a:ext uri="{FF2B5EF4-FFF2-40B4-BE49-F238E27FC236}">
                  <a16:creationId xmlns:a16="http://schemas.microsoft.com/office/drawing/2014/main" id="{CAC1FFD8-375B-4F8F-9A62-2EE8C8029F85}"/>
                </a:ext>
              </a:extLst>
            </p:cNvPr>
            <p:cNvSpPr/>
            <p:nvPr/>
          </p:nvSpPr>
          <p:spPr bwMode="auto">
            <a:xfrm>
              <a:off x="5392525" y="4926806"/>
              <a:ext cx="501068" cy="147532"/>
            </a:xfrm>
            <a:custGeom>
              <a:avLst/>
              <a:gdLst>
                <a:gd name="T0" fmla="*/ 557 w 557"/>
                <a:gd name="T1" fmla="*/ 101 h 164"/>
                <a:gd name="T2" fmla="*/ 0 w 557"/>
                <a:gd name="T3" fmla="*/ 0 h 164"/>
                <a:gd name="T4" fmla="*/ 449 w 557"/>
                <a:gd name="T5" fmla="*/ 164 h 164"/>
                <a:gd name="T6" fmla="*/ 557 w 557"/>
                <a:gd name="T7" fmla="*/ 101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7" h="164">
                  <a:moveTo>
                    <a:pt x="557" y="101"/>
                  </a:moveTo>
                  <a:lnTo>
                    <a:pt x="0" y="0"/>
                  </a:lnTo>
                  <a:lnTo>
                    <a:pt x="449" y="164"/>
                  </a:lnTo>
                  <a:lnTo>
                    <a:pt x="557" y="10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îṧlïdê">
              <a:extLst>
                <a:ext uri="{FF2B5EF4-FFF2-40B4-BE49-F238E27FC236}">
                  <a16:creationId xmlns:a16="http://schemas.microsoft.com/office/drawing/2014/main" id="{8440BEAE-4B56-47E5-8564-15956B6D84C4}"/>
                </a:ext>
              </a:extLst>
            </p:cNvPr>
            <p:cNvSpPr/>
            <p:nvPr/>
          </p:nvSpPr>
          <p:spPr bwMode="auto">
            <a:xfrm>
              <a:off x="5392525" y="4926806"/>
              <a:ext cx="403913" cy="296863"/>
            </a:xfrm>
            <a:custGeom>
              <a:avLst/>
              <a:gdLst>
                <a:gd name="T0" fmla="*/ 449 w 449"/>
                <a:gd name="T1" fmla="*/ 164 h 330"/>
                <a:gd name="T2" fmla="*/ 380 w 449"/>
                <a:gd name="T3" fmla="*/ 330 h 330"/>
                <a:gd name="T4" fmla="*/ 0 w 449"/>
                <a:gd name="T5" fmla="*/ 0 h 330"/>
                <a:gd name="T6" fmla="*/ 449 w 449"/>
                <a:gd name="T7" fmla="*/ 164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9" h="330">
                  <a:moveTo>
                    <a:pt x="449" y="164"/>
                  </a:moveTo>
                  <a:lnTo>
                    <a:pt x="380" y="330"/>
                  </a:lnTo>
                  <a:lnTo>
                    <a:pt x="0" y="0"/>
                  </a:lnTo>
                  <a:lnTo>
                    <a:pt x="449" y="164"/>
                  </a:lnTo>
                  <a:close/>
                </a:path>
              </a:pathLst>
            </a:custGeom>
            <a:solidFill>
              <a:srgbClr val="F6EE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íSḷîḋé">
              <a:extLst>
                <a:ext uri="{FF2B5EF4-FFF2-40B4-BE49-F238E27FC236}">
                  <a16:creationId xmlns:a16="http://schemas.microsoft.com/office/drawing/2014/main" id="{98A2B8D5-E06B-418A-8006-E70C215965C6}"/>
                </a:ext>
              </a:extLst>
            </p:cNvPr>
            <p:cNvSpPr/>
            <p:nvPr/>
          </p:nvSpPr>
          <p:spPr bwMode="auto">
            <a:xfrm>
              <a:off x="5392525" y="4926806"/>
              <a:ext cx="403913" cy="296863"/>
            </a:xfrm>
            <a:custGeom>
              <a:avLst/>
              <a:gdLst>
                <a:gd name="T0" fmla="*/ 449 w 449"/>
                <a:gd name="T1" fmla="*/ 164 h 330"/>
                <a:gd name="T2" fmla="*/ 380 w 449"/>
                <a:gd name="T3" fmla="*/ 330 h 330"/>
                <a:gd name="T4" fmla="*/ 0 w 449"/>
                <a:gd name="T5" fmla="*/ 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9" h="330">
                  <a:moveTo>
                    <a:pt x="449" y="164"/>
                  </a:moveTo>
                  <a:lnTo>
                    <a:pt x="380" y="3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işļiďe">
              <a:extLst>
                <a:ext uri="{FF2B5EF4-FFF2-40B4-BE49-F238E27FC236}">
                  <a16:creationId xmlns:a16="http://schemas.microsoft.com/office/drawing/2014/main" id="{1ED33F46-01C6-4A6E-9473-620FEC565901}"/>
                </a:ext>
              </a:extLst>
            </p:cNvPr>
            <p:cNvSpPr/>
            <p:nvPr/>
          </p:nvSpPr>
          <p:spPr bwMode="auto">
            <a:xfrm>
              <a:off x="5392525" y="4926806"/>
              <a:ext cx="351737" cy="296863"/>
            </a:xfrm>
            <a:custGeom>
              <a:avLst/>
              <a:gdLst>
                <a:gd name="T0" fmla="*/ 380 w 391"/>
                <a:gd name="T1" fmla="*/ 330 h 330"/>
                <a:gd name="T2" fmla="*/ 391 w 391"/>
                <a:gd name="T3" fmla="*/ 193 h 330"/>
                <a:gd name="T4" fmla="*/ 0 w 391"/>
                <a:gd name="T5" fmla="*/ 0 h 330"/>
                <a:gd name="T6" fmla="*/ 380 w 391"/>
                <a:gd name="T7" fmla="*/ 33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1" h="330">
                  <a:moveTo>
                    <a:pt x="380" y="330"/>
                  </a:moveTo>
                  <a:lnTo>
                    <a:pt x="391" y="193"/>
                  </a:lnTo>
                  <a:lnTo>
                    <a:pt x="0" y="0"/>
                  </a:lnTo>
                  <a:lnTo>
                    <a:pt x="380" y="330"/>
                  </a:lnTo>
                  <a:close/>
                </a:path>
              </a:pathLst>
            </a:custGeom>
            <a:solidFill>
              <a:srgbClr val="DAD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ïṧḻîde">
              <a:extLst>
                <a:ext uri="{FF2B5EF4-FFF2-40B4-BE49-F238E27FC236}">
                  <a16:creationId xmlns:a16="http://schemas.microsoft.com/office/drawing/2014/main" id="{373C892E-30ED-4A93-93E0-0A11F667FC70}"/>
                </a:ext>
              </a:extLst>
            </p:cNvPr>
            <p:cNvSpPr/>
            <p:nvPr/>
          </p:nvSpPr>
          <p:spPr bwMode="auto">
            <a:xfrm>
              <a:off x="5392525" y="4926806"/>
              <a:ext cx="351737" cy="268975"/>
            </a:xfrm>
            <a:custGeom>
              <a:avLst/>
              <a:gdLst>
                <a:gd name="T0" fmla="*/ 0 w 391"/>
                <a:gd name="T1" fmla="*/ 0 h 299"/>
                <a:gd name="T2" fmla="*/ 215 w 391"/>
                <a:gd name="T3" fmla="*/ 299 h 299"/>
                <a:gd name="T4" fmla="*/ 391 w 391"/>
                <a:gd name="T5" fmla="*/ 193 h 299"/>
                <a:gd name="T6" fmla="*/ 0 w 391"/>
                <a:gd name="T7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1" h="299">
                  <a:moveTo>
                    <a:pt x="0" y="0"/>
                  </a:moveTo>
                  <a:lnTo>
                    <a:pt x="215" y="299"/>
                  </a:lnTo>
                  <a:lnTo>
                    <a:pt x="391" y="1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i$ľiḍê">
              <a:extLst>
                <a:ext uri="{FF2B5EF4-FFF2-40B4-BE49-F238E27FC236}">
                  <a16:creationId xmlns:a16="http://schemas.microsoft.com/office/drawing/2014/main" id="{12BE9F69-5AD0-4EF8-9F88-8C3C343B5ED4}"/>
                </a:ext>
              </a:extLst>
            </p:cNvPr>
            <p:cNvSpPr/>
            <p:nvPr/>
          </p:nvSpPr>
          <p:spPr bwMode="auto">
            <a:xfrm>
              <a:off x="4900453" y="2917137"/>
              <a:ext cx="46778" cy="79163"/>
            </a:xfrm>
            <a:custGeom>
              <a:avLst/>
              <a:gdLst>
                <a:gd name="T0" fmla="*/ 52 w 52"/>
                <a:gd name="T1" fmla="*/ 88 h 88"/>
                <a:gd name="T2" fmla="*/ 34 w 52"/>
                <a:gd name="T3" fmla="*/ 0 h 88"/>
                <a:gd name="T4" fmla="*/ 0 w 52"/>
                <a:gd name="T5" fmla="*/ 56 h 88"/>
                <a:gd name="T6" fmla="*/ 52 w 52"/>
                <a:gd name="T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88">
                  <a:moveTo>
                    <a:pt x="52" y="88"/>
                  </a:moveTo>
                  <a:lnTo>
                    <a:pt x="34" y="0"/>
                  </a:lnTo>
                  <a:lnTo>
                    <a:pt x="0" y="56"/>
                  </a:lnTo>
                  <a:lnTo>
                    <a:pt x="52" y="88"/>
                  </a:lnTo>
                  <a:close/>
                </a:path>
              </a:pathLst>
            </a:custGeom>
            <a:solidFill>
              <a:srgbClr val="7C9B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is1îḓé">
              <a:extLst>
                <a:ext uri="{FF2B5EF4-FFF2-40B4-BE49-F238E27FC236}">
                  <a16:creationId xmlns:a16="http://schemas.microsoft.com/office/drawing/2014/main" id="{444C275D-D646-47AB-A1AB-50D02C945573}"/>
                </a:ext>
              </a:extLst>
            </p:cNvPr>
            <p:cNvSpPr/>
            <p:nvPr/>
          </p:nvSpPr>
          <p:spPr bwMode="auto">
            <a:xfrm>
              <a:off x="7281650" y="4022725"/>
              <a:ext cx="606319" cy="824918"/>
            </a:xfrm>
            <a:prstGeom prst="rect">
              <a:avLst/>
            </a:prstGeom>
            <a:solidFill>
              <a:srgbClr val="6871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íśľiḍé">
              <a:extLst>
                <a:ext uri="{FF2B5EF4-FFF2-40B4-BE49-F238E27FC236}">
                  <a16:creationId xmlns:a16="http://schemas.microsoft.com/office/drawing/2014/main" id="{034B0859-F91C-4326-8780-B3B6180EA9B6}"/>
                </a:ext>
              </a:extLst>
            </p:cNvPr>
            <p:cNvSpPr/>
            <p:nvPr/>
          </p:nvSpPr>
          <p:spPr bwMode="auto">
            <a:xfrm>
              <a:off x="7331127" y="4100989"/>
              <a:ext cx="506465" cy="698077"/>
            </a:xfrm>
            <a:prstGeom prst="rect">
              <a:avLst/>
            </a:prstGeom>
            <a:solidFill>
              <a:srgbClr val="FFFE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iṥlïḑè">
              <a:extLst>
                <a:ext uri="{FF2B5EF4-FFF2-40B4-BE49-F238E27FC236}">
                  <a16:creationId xmlns:a16="http://schemas.microsoft.com/office/drawing/2014/main" id="{132888B0-1036-4E56-B812-CC3EDB78C370}"/>
                </a:ext>
              </a:extLst>
            </p:cNvPr>
            <p:cNvSpPr/>
            <p:nvPr/>
          </p:nvSpPr>
          <p:spPr bwMode="auto">
            <a:xfrm>
              <a:off x="7359914" y="4587663"/>
              <a:ext cx="217699" cy="15293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ïŝḻídè">
              <a:extLst>
                <a:ext uri="{FF2B5EF4-FFF2-40B4-BE49-F238E27FC236}">
                  <a16:creationId xmlns:a16="http://schemas.microsoft.com/office/drawing/2014/main" id="{29FFB5F8-9DCA-470F-9D82-4DF58318E291}"/>
                </a:ext>
              </a:extLst>
            </p:cNvPr>
            <p:cNvSpPr/>
            <p:nvPr/>
          </p:nvSpPr>
          <p:spPr bwMode="auto">
            <a:xfrm>
              <a:off x="7359914" y="4611053"/>
              <a:ext cx="217699" cy="15293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iSļiḓê">
              <a:extLst>
                <a:ext uri="{FF2B5EF4-FFF2-40B4-BE49-F238E27FC236}">
                  <a16:creationId xmlns:a16="http://schemas.microsoft.com/office/drawing/2014/main" id="{A1F7975C-5962-48CD-BDCC-86B963193994}"/>
                </a:ext>
              </a:extLst>
            </p:cNvPr>
            <p:cNvSpPr/>
            <p:nvPr/>
          </p:nvSpPr>
          <p:spPr bwMode="auto">
            <a:xfrm>
              <a:off x="7359914" y="4634442"/>
              <a:ext cx="217699" cy="15293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îṩļïḑe">
              <a:extLst>
                <a:ext uri="{FF2B5EF4-FFF2-40B4-BE49-F238E27FC236}">
                  <a16:creationId xmlns:a16="http://schemas.microsoft.com/office/drawing/2014/main" id="{FE59A3C5-DC15-4C9D-9125-F034DCDD3F3A}"/>
                </a:ext>
              </a:extLst>
            </p:cNvPr>
            <p:cNvSpPr/>
            <p:nvPr/>
          </p:nvSpPr>
          <p:spPr bwMode="auto">
            <a:xfrm>
              <a:off x="7359914" y="4657831"/>
              <a:ext cx="217699" cy="15293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îṥlïḓé">
              <a:extLst>
                <a:ext uri="{FF2B5EF4-FFF2-40B4-BE49-F238E27FC236}">
                  <a16:creationId xmlns:a16="http://schemas.microsoft.com/office/drawing/2014/main" id="{D209293A-61D3-4CC2-A0B9-A2103BF86A64}"/>
                </a:ext>
              </a:extLst>
            </p:cNvPr>
            <p:cNvSpPr/>
            <p:nvPr/>
          </p:nvSpPr>
          <p:spPr bwMode="auto">
            <a:xfrm>
              <a:off x="7359914" y="4681220"/>
              <a:ext cx="217699" cy="15293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ïṣlíḍé">
              <a:extLst>
                <a:ext uri="{FF2B5EF4-FFF2-40B4-BE49-F238E27FC236}">
                  <a16:creationId xmlns:a16="http://schemas.microsoft.com/office/drawing/2014/main" id="{68A4E6F3-3E77-4144-B641-A65C045C9F55}"/>
                </a:ext>
              </a:extLst>
            </p:cNvPr>
            <p:cNvSpPr/>
            <p:nvPr/>
          </p:nvSpPr>
          <p:spPr bwMode="auto">
            <a:xfrm>
              <a:off x="7359914" y="4704609"/>
              <a:ext cx="217699" cy="15293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ïśḷiḋê">
              <a:extLst>
                <a:ext uri="{FF2B5EF4-FFF2-40B4-BE49-F238E27FC236}">
                  <a16:creationId xmlns:a16="http://schemas.microsoft.com/office/drawing/2014/main" id="{24041F2B-EB03-43A0-A5F1-47E489D27191}"/>
                </a:ext>
              </a:extLst>
            </p:cNvPr>
            <p:cNvSpPr/>
            <p:nvPr/>
          </p:nvSpPr>
          <p:spPr bwMode="auto">
            <a:xfrm>
              <a:off x="7359914" y="4728898"/>
              <a:ext cx="217699" cy="14393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iŝ1ïḍé">
              <a:extLst>
                <a:ext uri="{FF2B5EF4-FFF2-40B4-BE49-F238E27FC236}">
                  <a16:creationId xmlns:a16="http://schemas.microsoft.com/office/drawing/2014/main" id="{3D21ABF7-9C55-4F0A-8909-2A80541190B9}"/>
                </a:ext>
              </a:extLst>
            </p:cNvPr>
            <p:cNvSpPr/>
            <p:nvPr/>
          </p:nvSpPr>
          <p:spPr bwMode="auto">
            <a:xfrm>
              <a:off x="7359914" y="4752287"/>
              <a:ext cx="217699" cy="15293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$ļíḑe">
              <a:extLst>
                <a:ext uri="{FF2B5EF4-FFF2-40B4-BE49-F238E27FC236}">
                  <a16:creationId xmlns:a16="http://schemas.microsoft.com/office/drawing/2014/main" id="{6909855F-32F1-4D86-815D-6AC1F138BC58}"/>
                </a:ext>
              </a:extLst>
            </p:cNvPr>
            <p:cNvSpPr/>
            <p:nvPr/>
          </p:nvSpPr>
          <p:spPr bwMode="auto">
            <a:xfrm>
              <a:off x="7601002" y="4587663"/>
              <a:ext cx="218599" cy="15293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ïṡ1iḍe">
              <a:extLst>
                <a:ext uri="{FF2B5EF4-FFF2-40B4-BE49-F238E27FC236}">
                  <a16:creationId xmlns:a16="http://schemas.microsoft.com/office/drawing/2014/main" id="{67F56AAE-EB8F-423F-A655-93452D4F193C}"/>
                </a:ext>
              </a:extLst>
            </p:cNvPr>
            <p:cNvSpPr/>
            <p:nvPr/>
          </p:nvSpPr>
          <p:spPr bwMode="auto">
            <a:xfrm>
              <a:off x="7601002" y="4611053"/>
              <a:ext cx="218599" cy="15293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išḻíḑè">
              <a:extLst>
                <a:ext uri="{FF2B5EF4-FFF2-40B4-BE49-F238E27FC236}">
                  <a16:creationId xmlns:a16="http://schemas.microsoft.com/office/drawing/2014/main" id="{6258B564-A865-44FE-852E-35999D16ECCC}"/>
                </a:ext>
              </a:extLst>
            </p:cNvPr>
            <p:cNvSpPr/>
            <p:nvPr/>
          </p:nvSpPr>
          <p:spPr bwMode="auto">
            <a:xfrm>
              <a:off x="7601002" y="4634442"/>
              <a:ext cx="218599" cy="15293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iṣļiḋè">
              <a:extLst>
                <a:ext uri="{FF2B5EF4-FFF2-40B4-BE49-F238E27FC236}">
                  <a16:creationId xmlns:a16="http://schemas.microsoft.com/office/drawing/2014/main" id="{CCE65181-2F1F-41FD-B6D3-24B8DFD74C88}"/>
                </a:ext>
              </a:extLst>
            </p:cNvPr>
            <p:cNvSpPr/>
            <p:nvPr/>
          </p:nvSpPr>
          <p:spPr bwMode="auto">
            <a:xfrm>
              <a:off x="7601002" y="4657831"/>
              <a:ext cx="218599" cy="15293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iṥ1ïḓê">
              <a:extLst>
                <a:ext uri="{FF2B5EF4-FFF2-40B4-BE49-F238E27FC236}">
                  <a16:creationId xmlns:a16="http://schemas.microsoft.com/office/drawing/2014/main" id="{E9F17B07-9363-47BA-8163-C125DD3AE238}"/>
                </a:ext>
              </a:extLst>
            </p:cNvPr>
            <p:cNvSpPr/>
            <p:nvPr/>
          </p:nvSpPr>
          <p:spPr bwMode="auto">
            <a:xfrm>
              <a:off x="7601002" y="4681220"/>
              <a:ext cx="218599" cy="15293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iŝ1îḓé">
              <a:extLst>
                <a:ext uri="{FF2B5EF4-FFF2-40B4-BE49-F238E27FC236}">
                  <a16:creationId xmlns:a16="http://schemas.microsoft.com/office/drawing/2014/main" id="{E6D91816-CBB3-4A2A-9DDE-3D5CA5E5708A}"/>
                </a:ext>
              </a:extLst>
            </p:cNvPr>
            <p:cNvSpPr/>
            <p:nvPr/>
          </p:nvSpPr>
          <p:spPr bwMode="auto">
            <a:xfrm>
              <a:off x="7601002" y="4704609"/>
              <a:ext cx="218599" cy="15293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iṡ1iḍe">
              <a:extLst>
                <a:ext uri="{FF2B5EF4-FFF2-40B4-BE49-F238E27FC236}">
                  <a16:creationId xmlns:a16="http://schemas.microsoft.com/office/drawing/2014/main" id="{318DFFA0-5916-4195-A0C1-FCA4CE9FC5C6}"/>
                </a:ext>
              </a:extLst>
            </p:cNvPr>
            <p:cNvSpPr/>
            <p:nvPr/>
          </p:nvSpPr>
          <p:spPr bwMode="auto">
            <a:xfrm>
              <a:off x="7601002" y="4728898"/>
              <a:ext cx="218599" cy="14393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íšḻîdè">
              <a:extLst>
                <a:ext uri="{FF2B5EF4-FFF2-40B4-BE49-F238E27FC236}">
                  <a16:creationId xmlns:a16="http://schemas.microsoft.com/office/drawing/2014/main" id="{D4D668C3-2B24-4DC5-BFB8-BB1D1E14F9BC}"/>
                </a:ext>
              </a:extLst>
            </p:cNvPr>
            <p:cNvSpPr/>
            <p:nvPr/>
          </p:nvSpPr>
          <p:spPr bwMode="auto">
            <a:xfrm>
              <a:off x="7359914" y="4489609"/>
              <a:ext cx="40481" cy="34184"/>
            </a:xfrm>
            <a:prstGeom prst="rect">
              <a:avLst/>
            </a:prstGeom>
            <a:solidFill>
              <a:srgbClr val="EDAF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ïṧ1îḓê">
              <a:extLst>
                <a:ext uri="{FF2B5EF4-FFF2-40B4-BE49-F238E27FC236}">
                  <a16:creationId xmlns:a16="http://schemas.microsoft.com/office/drawing/2014/main" id="{8200B778-E871-471E-BC12-1F33764D330E}"/>
                </a:ext>
              </a:extLst>
            </p:cNvPr>
            <p:cNvSpPr/>
            <p:nvPr/>
          </p:nvSpPr>
          <p:spPr bwMode="auto">
            <a:xfrm>
              <a:off x="7359914" y="4539086"/>
              <a:ext cx="40481" cy="35084"/>
            </a:xfrm>
            <a:prstGeom prst="rect">
              <a:avLst/>
            </a:prstGeom>
            <a:solidFill>
              <a:srgbClr val="94D3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iş1iḋe">
              <a:extLst>
                <a:ext uri="{FF2B5EF4-FFF2-40B4-BE49-F238E27FC236}">
                  <a16:creationId xmlns:a16="http://schemas.microsoft.com/office/drawing/2014/main" id="{A3EC6DAD-8414-4822-BB47-76C3FC7A2C83}"/>
                </a:ext>
              </a:extLst>
            </p:cNvPr>
            <p:cNvSpPr/>
            <p:nvPr/>
          </p:nvSpPr>
          <p:spPr bwMode="auto">
            <a:xfrm>
              <a:off x="7594705" y="4489609"/>
              <a:ext cx="39582" cy="34184"/>
            </a:xfrm>
            <a:prstGeom prst="rect">
              <a:avLst/>
            </a:prstGeom>
            <a:solidFill>
              <a:srgbClr val="CFDD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ïsļidé">
              <a:extLst>
                <a:ext uri="{FF2B5EF4-FFF2-40B4-BE49-F238E27FC236}">
                  <a16:creationId xmlns:a16="http://schemas.microsoft.com/office/drawing/2014/main" id="{79332BBF-CC9A-415A-9C28-6A67DDBCAEAF}"/>
                </a:ext>
              </a:extLst>
            </p:cNvPr>
            <p:cNvSpPr/>
            <p:nvPr/>
          </p:nvSpPr>
          <p:spPr bwMode="auto">
            <a:xfrm>
              <a:off x="7594705" y="4539086"/>
              <a:ext cx="39582" cy="35084"/>
            </a:xfrm>
            <a:prstGeom prst="rect">
              <a:avLst/>
            </a:prstGeom>
            <a:solidFill>
              <a:srgbClr val="F5C5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ïṩ1íḋe">
              <a:extLst>
                <a:ext uri="{FF2B5EF4-FFF2-40B4-BE49-F238E27FC236}">
                  <a16:creationId xmlns:a16="http://schemas.microsoft.com/office/drawing/2014/main" id="{39089EDD-43BC-4B32-87D7-289E45FE25C1}"/>
                </a:ext>
              </a:extLst>
            </p:cNvPr>
            <p:cNvSpPr/>
            <p:nvPr/>
          </p:nvSpPr>
          <p:spPr bwMode="auto">
            <a:xfrm>
              <a:off x="7421985" y="4499504"/>
              <a:ext cx="46778" cy="14393"/>
            </a:xfrm>
            <a:prstGeom prst="rect">
              <a:avLst/>
            </a:prstGeom>
            <a:solidFill>
              <a:srgbClr val="CAC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íšlîḑè">
              <a:extLst>
                <a:ext uri="{FF2B5EF4-FFF2-40B4-BE49-F238E27FC236}">
                  <a16:creationId xmlns:a16="http://schemas.microsoft.com/office/drawing/2014/main" id="{C71FAC89-877B-4F63-B235-73657002B9B6}"/>
                </a:ext>
              </a:extLst>
            </p:cNvPr>
            <p:cNvSpPr/>
            <p:nvPr/>
          </p:nvSpPr>
          <p:spPr bwMode="auto">
            <a:xfrm>
              <a:off x="7421985" y="4551680"/>
              <a:ext cx="46778" cy="13494"/>
            </a:xfrm>
            <a:prstGeom prst="rect">
              <a:avLst/>
            </a:prstGeom>
            <a:solidFill>
              <a:srgbClr val="CAC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îṥľïďê">
              <a:extLst>
                <a:ext uri="{FF2B5EF4-FFF2-40B4-BE49-F238E27FC236}">
                  <a16:creationId xmlns:a16="http://schemas.microsoft.com/office/drawing/2014/main" id="{E7BB6D69-BDF8-494B-8EE6-705EE9019C88}"/>
                </a:ext>
              </a:extLst>
            </p:cNvPr>
            <p:cNvSpPr/>
            <p:nvPr/>
          </p:nvSpPr>
          <p:spPr bwMode="auto">
            <a:xfrm>
              <a:off x="7651379" y="4499504"/>
              <a:ext cx="47678" cy="14393"/>
            </a:xfrm>
            <a:prstGeom prst="rect">
              <a:avLst/>
            </a:prstGeom>
            <a:solidFill>
              <a:srgbClr val="CAC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îṩḻiḑê">
              <a:extLst>
                <a:ext uri="{FF2B5EF4-FFF2-40B4-BE49-F238E27FC236}">
                  <a16:creationId xmlns:a16="http://schemas.microsoft.com/office/drawing/2014/main" id="{B598E5B3-FDD5-47B4-B6A8-8FEC7727B135}"/>
                </a:ext>
              </a:extLst>
            </p:cNvPr>
            <p:cNvSpPr/>
            <p:nvPr/>
          </p:nvSpPr>
          <p:spPr bwMode="auto">
            <a:xfrm>
              <a:off x="7651379" y="4551680"/>
              <a:ext cx="47678" cy="13494"/>
            </a:xfrm>
            <a:prstGeom prst="rect">
              <a:avLst/>
            </a:prstGeom>
            <a:solidFill>
              <a:srgbClr val="CAC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îS1iḋè">
              <a:extLst>
                <a:ext uri="{FF2B5EF4-FFF2-40B4-BE49-F238E27FC236}">
                  <a16:creationId xmlns:a16="http://schemas.microsoft.com/office/drawing/2014/main" id="{23F961DB-FD31-43BA-9262-770C8E415816}"/>
                </a:ext>
              </a:extLst>
            </p:cNvPr>
            <p:cNvSpPr/>
            <p:nvPr/>
          </p:nvSpPr>
          <p:spPr bwMode="auto">
            <a:xfrm>
              <a:off x="7359914" y="4310592"/>
              <a:ext cx="456089" cy="15293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íśḻiḓé">
              <a:extLst>
                <a:ext uri="{FF2B5EF4-FFF2-40B4-BE49-F238E27FC236}">
                  <a16:creationId xmlns:a16="http://schemas.microsoft.com/office/drawing/2014/main" id="{D9CC3CBB-F426-4E95-95BC-1F62ACA50701}"/>
                </a:ext>
              </a:extLst>
            </p:cNvPr>
            <p:cNvSpPr/>
            <p:nvPr/>
          </p:nvSpPr>
          <p:spPr bwMode="auto">
            <a:xfrm>
              <a:off x="7359914" y="4333981"/>
              <a:ext cx="456089" cy="15293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íṥļïḋê">
              <a:extLst>
                <a:ext uri="{FF2B5EF4-FFF2-40B4-BE49-F238E27FC236}">
                  <a16:creationId xmlns:a16="http://schemas.microsoft.com/office/drawing/2014/main" id="{E42FD55C-18AB-48A6-9C19-232A78FBB057}"/>
                </a:ext>
              </a:extLst>
            </p:cNvPr>
            <p:cNvSpPr/>
            <p:nvPr/>
          </p:nvSpPr>
          <p:spPr bwMode="auto">
            <a:xfrm>
              <a:off x="7359914" y="4357370"/>
              <a:ext cx="456089" cy="15293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îṩlîḑé">
              <a:extLst>
                <a:ext uri="{FF2B5EF4-FFF2-40B4-BE49-F238E27FC236}">
                  <a16:creationId xmlns:a16="http://schemas.microsoft.com/office/drawing/2014/main" id="{B3DAD875-DDB9-40A3-9C7B-4E2B58ED04E4}"/>
                </a:ext>
              </a:extLst>
            </p:cNvPr>
            <p:cNvSpPr/>
            <p:nvPr/>
          </p:nvSpPr>
          <p:spPr bwMode="auto">
            <a:xfrm>
              <a:off x="7359914" y="4380759"/>
              <a:ext cx="456089" cy="15293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îslîḑé">
              <a:extLst>
                <a:ext uri="{FF2B5EF4-FFF2-40B4-BE49-F238E27FC236}">
                  <a16:creationId xmlns:a16="http://schemas.microsoft.com/office/drawing/2014/main" id="{0743CAB1-1786-4FDE-AAB9-A70DCA74AD3A}"/>
                </a:ext>
              </a:extLst>
            </p:cNvPr>
            <p:cNvSpPr/>
            <p:nvPr/>
          </p:nvSpPr>
          <p:spPr bwMode="auto">
            <a:xfrm>
              <a:off x="7359914" y="4404148"/>
              <a:ext cx="456089" cy="15293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ïṧḻiḓe">
              <a:extLst>
                <a:ext uri="{FF2B5EF4-FFF2-40B4-BE49-F238E27FC236}">
                  <a16:creationId xmlns:a16="http://schemas.microsoft.com/office/drawing/2014/main" id="{A53178BA-060A-4755-AA06-8AF42847F0F6}"/>
                </a:ext>
              </a:extLst>
            </p:cNvPr>
            <p:cNvSpPr/>
            <p:nvPr/>
          </p:nvSpPr>
          <p:spPr bwMode="auto">
            <a:xfrm>
              <a:off x="7359914" y="4427538"/>
              <a:ext cx="456089" cy="15293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iṡļïdè">
              <a:extLst>
                <a:ext uri="{FF2B5EF4-FFF2-40B4-BE49-F238E27FC236}">
                  <a16:creationId xmlns:a16="http://schemas.microsoft.com/office/drawing/2014/main" id="{0830A3D4-40CD-4CC6-AB1E-C20DB1264589}"/>
                </a:ext>
              </a:extLst>
            </p:cNvPr>
            <p:cNvSpPr/>
            <p:nvPr/>
          </p:nvSpPr>
          <p:spPr bwMode="auto">
            <a:xfrm>
              <a:off x="7359914" y="4451826"/>
              <a:ext cx="456089" cy="14393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íśḻïḑè">
              <a:extLst>
                <a:ext uri="{FF2B5EF4-FFF2-40B4-BE49-F238E27FC236}">
                  <a16:creationId xmlns:a16="http://schemas.microsoft.com/office/drawing/2014/main" id="{DB6202D1-4D9D-44BA-9B68-89C0F13B4FDF}"/>
                </a:ext>
              </a:extLst>
            </p:cNvPr>
            <p:cNvSpPr/>
            <p:nvPr/>
          </p:nvSpPr>
          <p:spPr bwMode="auto">
            <a:xfrm>
              <a:off x="7555124" y="4134273"/>
              <a:ext cx="219498" cy="71967"/>
            </a:xfrm>
            <a:prstGeom prst="rect">
              <a:avLst/>
            </a:pr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íš1ïḑe">
              <a:extLst>
                <a:ext uri="{FF2B5EF4-FFF2-40B4-BE49-F238E27FC236}">
                  <a16:creationId xmlns:a16="http://schemas.microsoft.com/office/drawing/2014/main" id="{9E5F4F70-0B41-47F6-A7B4-C3EF3C59ACDD}"/>
                </a:ext>
              </a:extLst>
            </p:cNvPr>
            <p:cNvSpPr/>
            <p:nvPr/>
          </p:nvSpPr>
          <p:spPr bwMode="auto">
            <a:xfrm>
              <a:off x="7557822" y="4222433"/>
              <a:ext cx="214101" cy="17992"/>
            </a:xfrm>
            <a:prstGeom prst="rect">
              <a:avLst/>
            </a:prstGeom>
            <a:solidFill>
              <a:srgbClr val="CAC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îṧľíḍe">
              <a:extLst>
                <a:ext uri="{FF2B5EF4-FFF2-40B4-BE49-F238E27FC236}">
                  <a16:creationId xmlns:a16="http://schemas.microsoft.com/office/drawing/2014/main" id="{6770FBCF-35A3-400B-B7E1-EBB28983A347}"/>
                </a:ext>
              </a:extLst>
            </p:cNvPr>
            <p:cNvSpPr/>
            <p:nvPr/>
          </p:nvSpPr>
          <p:spPr bwMode="auto">
            <a:xfrm>
              <a:off x="7557822" y="4277307"/>
              <a:ext cx="214101" cy="17992"/>
            </a:xfrm>
            <a:prstGeom prst="rect">
              <a:avLst/>
            </a:prstGeom>
            <a:solidFill>
              <a:srgbClr val="CAC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iṧḷíḍê">
              <a:extLst>
                <a:ext uri="{FF2B5EF4-FFF2-40B4-BE49-F238E27FC236}">
                  <a16:creationId xmlns:a16="http://schemas.microsoft.com/office/drawing/2014/main" id="{20676BFB-9C36-4A6B-9B30-BB2E88E0B6D4}"/>
                </a:ext>
              </a:extLst>
            </p:cNvPr>
            <p:cNvSpPr/>
            <p:nvPr/>
          </p:nvSpPr>
          <p:spPr bwMode="auto">
            <a:xfrm>
              <a:off x="7557822" y="4250320"/>
              <a:ext cx="214101" cy="17992"/>
            </a:xfrm>
            <a:prstGeom prst="rect">
              <a:avLst/>
            </a:prstGeom>
            <a:solidFill>
              <a:srgbClr val="CAC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îSḷíḓê">
              <a:extLst>
                <a:ext uri="{FF2B5EF4-FFF2-40B4-BE49-F238E27FC236}">
                  <a16:creationId xmlns:a16="http://schemas.microsoft.com/office/drawing/2014/main" id="{339AB84F-F6C3-4936-A536-4B82ACA292DB}"/>
                </a:ext>
              </a:extLst>
            </p:cNvPr>
            <p:cNvSpPr/>
            <p:nvPr/>
          </p:nvSpPr>
          <p:spPr bwMode="auto">
            <a:xfrm>
              <a:off x="7359914" y="4141470"/>
              <a:ext cx="181716" cy="17992"/>
            </a:xfrm>
            <a:prstGeom prst="rect">
              <a:avLst/>
            </a:prstGeom>
            <a:solidFill>
              <a:srgbClr val="CAC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íŝlïḋe">
              <a:extLst>
                <a:ext uri="{FF2B5EF4-FFF2-40B4-BE49-F238E27FC236}">
                  <a16:creationId xmlns:a16="http://schemas.microsoft.com/office/drawing/2014/main" id="{FEC11880-205D-42CF-A674-A18376C2675B}"/>
                </a:ext>
              </a:extLst>
            </p:cNvPr>
            <p:cNvSpPr/>
            <p:nvPr/>
          </p:nvSpPr>
          <p:spPr bwMode="auto">
            <a:xfrm>
              <a:off x="7359914" y="4195445"/>
              <a:ext cx="181716" cy="17992"/>
            </a:xfrm>
            <a:prstGeom prst="rect">
              <a:avLst/>
            </a:prstGeom>
            <a:solidFill>
              <a:srgbClr val="CAC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ïŝļîḋé">
              <a:extLst>
                <a:ext uri="{FF2B5EF4-FFF2-40B4-BE49-F238E27FC236}">
                  <a16:creationId xmlns:a16="http://schemas.microsoft.com/office/drawing/2014/main" id="{32CB708F-E42E-4977-8FC1-7705104E70DC}"/>
                </a:ext>
              </a:extLst>
            </p:cNvPr>
            <p:cNvSpPr/>
            <p:nvPr/>
          </p:nvSpPr>
          <p:spPr bwMode="auto">
            <a:xfrm>
              <a:off x="7359914" y="4168458"/>
              <a:ext cx="181716" cy="17992"/>
            </a:xfrm>
            <a:prstGeom prst="rect">
              <a:avLst/>
            </a:prstGeom>
            <a:solidFill>
              <a:srgbClr val="CAC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íšlïḑe">
              <a:extLst>
                <a:ext uri="{FF2B5EF4-FFF2-40B4-BE49-F238E27FC236}">
                  <a16:creationId xmlns:a16="http://schemas.microsoft.com/office/drawing/2014/main" id="{771352AC-584E-46DB-BEE8-73599BDBD375}"/>
                </a:ext>
              </a:extLst>
            </p:cNvPr>
            <p:cNvSpPr/>
            <p:nvPr/>
          </p:nvSpPr>
          <p:spPr bwMode="auto">
            <a:xfrm>
              <a:off x="7359914" y="4224232"/>
              <a:ext cx="181716" cy="17992"/>
            </a:xfrm>
            <a:prstGeom prst="rect">
              <a:avLst/>
            </a:prstGeom>
            <a:solidFill>
              <a:srgbClr val="CAC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îṣḻíḓè">
              <a:extLst>
                <a:ext uri="{FF2B5EF4-FFF2-40B4-BE49-F238E27FC236}">
                  <a16:creationId xmlns:a16="http://schemas.microsoft.com/office/drawing/2014/main" id="{7C1F7F40-F10A-4CBF-A5B7-AE7D8FB40058}"/>
                </a:ext>
              </a:extLst>
            </p:cNvPr>
            <p:cNvSpPr/>
            <p:nvPr/>
          </p:nvSpPr>
          <p:spPr bwMode="auto">
            <a:xfrm>
              <a:off x="7359914" y="4279106"/>
              <a:ext cx="181716" cy="17992"/>
            </a:xfrm>
            <a:prstGeom prst="rect">
              <a:avLst/>
            </a:prstGeom>
            <a:solidFill>
              <a:srgbClr val="CAC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î$ḻïḋè">
              <a:extLst>
                <a:ext uri="{FF2B5EF4-FFF2-40B4-BE49-F238E27FC236}">
                  <a16:creationId xmlns:a16="http://schemas.microsoft.com/office/drawing/2014/main" id="{51698DEF-75F4-42EE-AFA8-A84D6B74917D}"/>
                </a:ext>
              </a:extLst>
            </p:cNvPr>
            <p:cNvSpPr/>
            <p:nvPr/>
          </p:nvSpPr>
          <p:spPr bwMode="auto">
            <a:xfrm>
              <a:off x="7359914" y="4251219"/>
              <a:ext cx="181716" cy="17992"/>
            </a:xfrm>
            <a:prstGeom prst="rect">
              <a:avLst/>
            </a:prstGeom>
            <a:solidFill>
              <a:srgbClr val="CAC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ïṧ1iḑê">
              <a:extLst>
                <a:ext uri="{FF2B5EF4-FFF2-40B4-BE49-F238E27FC236}">
                  <a16:creationId xmlns:a16="http://schemas.microsoft.com/office/drawing/2014/main" id="{F32A7EF4-208D-4C30-A392-55C60DDCDB88}"/>
                </a:ext>
              </a:extLst>
            </p:cNvPr>
            <p:cNvSpPr/>
            <p:nvPr/>
          </p:nvSpPr>
          <p:spPr bwMode="auto">
            <a:xfrm>
              <a:off x="7439077" y="4022725"/>
              <a:ext cx="291465" cy="65670"/>
            </a:xfrm>
            <a:custGeom>
              <a:avLst/>
              <a:gdLst>
                <a:gd name="T0" fmla="*/ 718 w 744"/>
                <a:gd name="T1" fmla="*/ 168 h 168"/>
                <a:gd name="T2" fmla="*/ 25 w 744"/>
                <a:gd name="T3" fmla="*/ 168 h 168"/>
                <a:gd name="T4" fmla="*/ 0 w 744"/>
                <a:gd name="T5" fmla="*/ 142 h 168"/>
                <a:gd name="T6" fmla="*/ 0 w 744"/>
                <a:gd name="T7" fmla="*/ 26 h 168"/>
                <a:gd name="T8" fmla="*/ 25 w 744"/>
                <a:gd name="T9" fmla="*/ 0 h 168"/>
                <a:gd name="T10" fmla="*/ 718 w 744"/>
                <a:gd name="T11" fmla="*/ 0 h 168"/>
                <a:gd name="T12" fmla="*/ 744 w 744"/>
                <a:gd name="T13" fmla="*/ 26 h 168"/>
                <a:gd name="T14" fmla="*/ 744 w 744"/>
                <a:gd name="T15" fmla="*/ 142 h 168"/>
                <a:gd name="T16" fmla="*/ 718 w 744"/>
                <a:gd name="T17" fmla="*/ 168 h 168"/>
                <a:gd name="T18" fmla="*/ 25 w 744"/>
                <a:gd name="T19" fmla="*/ 18 h 168"/>
                <a:gd name="T20" fmla="*/ 18 w 744"/>
                <a:gd name="T21" fmla="*/ 26 h 168"/>
                <a:gd name="T22" fmla="*/ 18 w 744"/>
                <a:gd name="T23" fmla="*/ 142 h 168"/>
                <a:gd name="T24" fmla="*/ 25 w 744"/>
                <a:gd name="T25" fmla="*/ 150 h 168"/>
                <a:gd name="T26" fmla="*/ 718 w 744"/>
                <a:gd name="T27" fmla="*/ 150 h 168"/>
                <a:gd name="T28" fmla="*/ 726 w 744"/>
                <a:gd name="T29" fmla="*/ 142 h 168"/>
                <a:gd name="T30" fmla="*/ 726 w 744"/>
                <a:gd name="T31" fmla="*/ 26 h 168"/>
                <a:gd name="T32" fmla="*/ 718 w 744"/>
                <a:gd name="T33" fmla="*/ 18 h 168"/>
                <a:gd name="T34" fmla="*/ 25 w 744"/>
                <a:gd name="T35" fmla="*/ 1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44" h="168">
                  <a:moveTo>
                    <a:pt x="718" y="168"/>
                  </a:moveTo>
                  <a:cubicBezTo>
                    <a:pt x="25" y="168"/>
                    <a:pt x="25" y="168"/>
                    <a:pt x="25" y="168"/>
                  </a:cubicBezTo>
                  <a:cubicBezTo>
                    <a:pt x="11" y="168"/>
                    <a:pt x="0" y="156"/>
                    <a:pt x="0" y="142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1" y="0"/>
                    <a:pt x="25" y="0"/>
                  </a:cubicBezTo>
                  <a:cubicBezTo>
                    <a:pt x="718" y="0"/>
                    <a:pt x="718" y="0"/>
                    <a:pt x="718" y="0"/>
                  </a:cubicBezTo>
                  <a:cubicBezTo>
                    <a:pt x="732" y="0"/>
                    <a:pt x="744" y="12"/>
                    <a:pt x="744" y="26"/>
                  </a:cubicBezTo>
                  <a:cubicBezTo>
                    <a:pt x="744" y="142"/>
                    <a:pt x="744" y="142"/>
                    <a:pt x="744" y="142"/>
                  </a:cubicBezTo>
                  <a:cubicBezTo>
                    <a:pt x="744" y="156"/>
                    <a:pt x="732" y="168"/>
                    <a:pt x="718" y="168"/>
                  </a:cubicBezTo>
                  <a:close/>
                  <a:moveTo>
                    <a:pt x="25" y="18"/>
                  </a:moveTo>
                  <a:cubicBezTo>
                    <a:pt x="21" y="18"/>
                    <a:pt x="18" y="22"/>
                    <a:pt x="18" y="26"/>
                  </a:cubicBezTo>
                  <a:cubicBezTo>
                    <a:pt x="18" y="142"/>
                    <a:pt x="18" y="142"/>
                    <a:pt x="18" y="142"/>
                  </a:cubicBezTo>
                  <a:cubicBezTo>
                    <a:pt x="18" y="146"/>
                    <a:pt x="21" y="150"/>
                    <a:pt x="25" y="150"/>
                  </a:cubicBezTo>
                  <a:cubicBezTo>
                    <a:pt x="718" y="150"/>
                    <a:pt x="718" y="150"/>
                    <a:pt x="718" y="150"/>
                  </a:cubicBezTo>
                  <a:cubicBezTo>
                    <a:pt x="722" y="150"/>
                    <a:pt x="726" y="146"/>
                    <a:pt x="726" y="142"/>
                  </a:cubicBezTo>
                  <a:cubicBezTo>
                    <a:pt x="726" y="26"/>
                    <a:pt x="726" y="26"/>
                    <a:pt x="726" y="26"/>
                  </a:cubicBezTo>
                  <a:cubicBezTo>
                    <a:pt x="726" y="22"/>
                    <a:pt x="722" y="18"/>
                    <a:pt x="718" y="18"/>
                  </a:cubicBezTo>
                  <a:lnTo>
                    <a:pt x="25" y="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ïṣľiḓé">
              <a:extLst>
                <a:ext uri="{FF2B5EF4-FFF2-40B4-BE49-F238E27FC236}">
                  <a16:creationId xmlns:a16="http://schemas.microsoft.com/office/drawing/2014/main" id="{39E1E404-C583-4E56-B7FB-F3A7821D39D1}"/>
                </a:ext>
              </a:extLst>
            </p:cNvPr>
            <p:cNvSpPr/>
            <p:nvPr/>
          </p:nvSpPr>
          <p:spPr bwMode="auto">
            <a:xfrm>
              <a:off x="7457069" y="3999336"/>
              <a:ext cx="255482" cy="80063"/>
            </a:xfrm>
            <a:custGeom>
              <a:avLst/>
              <a:gdLst>
                <a:gd name="T0" fmla="*/ 49 w 652"/>
                <a:gd name="T1" fmla="*/ 150 h 205"/>
                <a:gd name="T2" fmla="*/ 105 w 652"/>
                <a:gd name="T3" fmla="*/ 205 h 205"/>
                <a:gd name="T4" fmla="*/ 547 w 652"/>
                <a:gd name="T5" fmla="*/ 205 h 205"/>
                <a:gd name="T6" fmla="*/ 603 w 652"/>
                <a:gd name="T7" fmla="*/ 150 h 205"/>
                <a:gd name="T8" fmla="*/ 652 w 652"/>
                <a:gd name="T9" fmla="*/ 100 h 205"/>
                <a:gd name="T10" fmla="*/ 652 w 652"/>
                <a:gd name="T11" fmla="*/ 50 h 205"/>
                <a:gd name="T12" fmla="*/ 602 w 652"/>
                <a:gd name="T13" fmla="*/ 0 h 205"/>
                <a:gd name="T14" fmla="*/ 50 w 652"/>
                <a:gd name="T15" fmla="*/ 0 h 205"/>
                <a:gd name="T16" fmla="*/ 0 w 652"/>
                <a:gd name="T17" fmla="*/ 50 h 205"/>
                <a:gd name="T18" fmla="*/ 0 w 652"/>
                <a:gd name="T19" fmla="*/ 100 h 205"/>
                <a:gd name="T20" fmla="*/ 49 w 652"/>
                <a:gd name="T21" fmla="*/ 15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52" h="205">
                  <a:moveTo>
                    <a:pt x="49" y="150"/>
                  </a:moveTo>
                  <a:cubicBezTo>
                    <a:pt x="70" y="166"/>
                    <a:pt x="89" y="184"/>
                    <a:pt x="105" y="205"/>
                  </a:cubicBezTo>
                  <a:cubicBezTo>
                    <a:pt x="547" y="205"/>
                    <a:pt x="547" y="205"/>
                    <a:pt x="547" y="205"/>
                  </a:cubicBezTo>
                  <a:cubicBezTo>
                    <a:pt x="563" y="184"/>
                    <a:pt x="582" y="166"/>
                    <a:pt x="603" y="150"/>
                  </a:cubicBezTo>
                  <a:cubicBezTo>
                    <a:pt x="630" y="150"/>
                    <a:pt x="652" y="127"/>
                    <a:pt x="652" y="100"/>
                  </a:cubicBezTo>
                  <a:cubicBezTo>
                    <a:pt x="652" y="50"/>
                    <a:pt x="652" y="50"/>
                    <a:pt x="652" y="50"/>
                  </a:cubicBezTo>
                  <a:cubicBezTo>
                    <a:pt x="652" y="22"/>
                    <a:pt x="630" y="0"/>
                    <a:pt x="602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22" y="0"/>
                    <a:pt x="0" y="22"/>
                    <a:pt x="0" y="5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0" y="127"/>
                    <a:pt x="21" y="150"/>
                    <a:pt x="49" y="150"/>
                  </a:cubicBezTo>
                  <a:close/>
                </a:path>
              </a:pathLst>
            </a:custGeom>
            <a:solidFill>
              <a:srgbClr val="4B58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îṡľiďé">
              <a:extLst>
                <a:ext uri="{FF2B5EF4-FFF2-40B4-BE49-F238E27FC236}">
                  <a16:creationId xmlns:a16="http://schemas.microsoft.com/office/drawing/2014/main" id="{3D397DCA-583F-4D95-A879-18709CFB108D}"/>
                </a:ext>
              </a:extLst>
            </p:cNvPr>
            <p:cNvSpPr/>
            <p:nvPr/>
          </p:nvSpPr>
          <p:spPr bwMode="auto">
            <a:xfrm>
              <a:off x="7129621" y="1904206"/>
              <a:ext cx="468683" cy="569436"/>
            </a:xfrm>
            <a:custGeom>
              <a:avLst/>
              <a:gdLst>
                <a:gd name="T0" fmla="*/ 399 w 521"/>
                <a:gd name="T1" fmla="*/ 633 h 633"/>
                <a:gd name="T2" fmla="*/ 0 w 521"/>
                <a:gd name="T3" fmla="*/ 545 h 633"/>
                <a:gd name="T4" fmla="*/ 122 w 521"/>
                <a:gd name="T5" fmla="*/ 0 h 633"/>
                <a:gd name="T6" fmla="*/ 521 w 521"/>
                <a:gd name="T7" fmla="*/ 88 h 633"/>
                <a:gd name="T8" fmla="*/ 399 w 521"/>
                <a:gd name="T9" fmla="*/ 633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633">
                  <a:moveTo>
                    <a:pt x="399" y="633"/>
                  </a:moveTo>
                  <a:lnTo>
                    <a:pt x="0" y="545"/>
                  </a:lnTo>
                  <a:lnTo>
                    <a:pt x="122" y="0"/>
                  </a:lnTo>
                  <a:lnTo>
                    <a:pt x="521" y="88"/>
                  </a:lnTo>
                  <a:lnTo>
                    <a:pt x="399" y="63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îṧľîḓe">
              <a:extLst>
                <a:ext uri="{FF2B5EF4-FFF2-40B4-BE49-F238E27FC236}">
                  <a16:creationId xmlns:a16="http://schemas.microsoft.com/office/drawing/2014/main" id="{895F88D3-3979-4B74-A8B5-8BED8C03BC43}"/>
                </a:ext>
              </a:extLst>
            </p:cNvPr>
            <p:cNvSpPr/>
            <p:nvPr/>
          </p:nvSpPr>
          <p:spPr bwMode="auto">
            <a:xfrm>
              <a:off x="7180897" y="2250546"/>
              <a:ext cx="156528" cy="44979"/>
            </a:xfrm>
            <a:custGeom>
              <a:avLst/>
              <a:gdLst>
                <a:gd name="T0" fmla="*/ 172 w 174"/>
                <a:gd name="T1" fmla="*/ 50 h 50"/>
                <a:gd name="T2" fmla="*/ 0 w 174"/>
                <a:gd name="T3" fmla="*/ 12 h 50"/>
                <a:gd name="T4" fmla="*/ 3 w 174"/>
                <a:gd name="T5" fmla="*/ 0 h 50"/>
                <a:gd name="T6" fmla="*/ 174 w 174"/>
                <a:gd name="T7" fmla="*/ 38 h 50"/>
                <a:gd name="T8" fmla="*/ 172 w 174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50">
                  <a:moveTo>
                    <a:pt x="172" y="50"/>
                  </a:moveTo>
                  <a:lnTo>
                    <a:pt x="0" y="12"/>
                  </a:lnTo>
                  <a:lnTo>
                    <a:pt x="3" y="0"/>
                  </a:lnTo>
                  <a:lnTo>
                    <a:pt x="174" y="38"/>
                  </a:lnTo>
                  <a:lnTo>
                    <a:pt x="172" y="50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ïSḻïḍe">
              <a:extLst>
                <a:ext uri="{FF2B5EF4-FFF2-40B4-BE49-F238E27FC236}">
                  <a16:creationId xmlns:a16="http://schemas.microsoft.com/office/drawing/2014/main" id="{BFFC9263-D2C2-48BA-8EC6-C18DFE2BC98C}"/>
                </a:ext>
              </a:extLst>
            </p:cNvPr>
            <p:cNvSpPr/>
            <p:nvPr/>
          </p:nvSpPr>
          <p:spPr bwMode="auto">
            <a:xfrm>
              <a:off x="7177299" y="2266738"/>
              <a:ext cx="156528" cy="44979"/>
            </a:xfrm>
            <a:custGeom>
              <a:avLst/>
              <a:gdLst>
                <a:gd name="T0" fmla="*/ 172 w 174"/>
                <a:gd name="T1" fmla="*/ 50 h 50"/>
                <a:gd name="T2" fmla="*/ 0 w 174"/>
                <a:gd name="T3" fmla="*/ 12 h 50"/>
                <a:gd name="T4" fmla="*/ 3 w 174"/>
                <a:gd name="T5" fmla="*/ 0 h 50"/>
                <a:gd name="T6" fmla="*/ 174 w 174"/>
                <a:gd name="T7" fmla="*/ 38 h 50"/>
                <a:gd name="T8" fmla="*/ 172 w 174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50">
                  <a:moveTo>
                    <a:pt x="172" y="50"/>
                  </a:moveTo>
                  <a:lnTo>
                    <a:pt x="0" y="12"/>
                  </a:lnTo>
                  <a:lnTo>
                    <a:pt x="3" y="0"/>
                  </a:lnTo>
                  <a:lnTo>
                    <a:pt x="174" y="38"/>
                  </a:lnTo>
                  <a:lnTo>
                    <a:pt x="172" y="50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íṧľiďé">
              <a:extLst>
                <a:ext uri="{FF2B5EF4-FFF2-40B4-BE49-F238E27FC236}">
                  <a16:creationId xmlns:a16="http://schemas.microsoft.com/office/drawing/2014/main" id="{DF9B3035-A1C0-4165-87E2-4EB7C0CDD133}"/>
                </a:ext>
              </a:extLst>
            </p:cNvPr>
            <p:cNvSpPr/>
            <p:nvPr/>
          </p:nvSpPr>
          <p:spPr bwMode="auto">
            <a:xfrm>
              <a:off x="7173700" y="2283830"/>
              <a:ext cx="156528" cy="44979"/>
            </a:xfrm>
            <a:custGeom>
              <a:avLst/>
              <a:gdLst>
                <a:gd name="T0" fmla="*/ 171 w 174"/>
                <a:gd name="T1" fmla="*/ 50 h 50"/>
                <a:gd name="T2" fmla="*/ 0 w 174"/>
                <a:gd name="T3" fmla="*/ 11 h 50"/>
                <a:gd name="T4" fmla="*/ 3 w 174"/>
                <a:gd name="T5" fmla="*/ 0 h 50"/>
                <a:gd name="T6" fmla="*/ 174 w 174"/>
                <a:gd name="T7" fmla="*/ 37 h 50"/>
                <a:gd name="T8" fmla="*/ 171 w 174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50">
                  <a:moveTo>
                    <a:pt x="171" y="50"/>
                  </a:moveTo>
                  <a:lnTo>
                    <a:pt x="0" y="11"/>
                  </a:lnTo>
                  <a:lnTo>
                    <a:pt x="3" y="0"/>
                  </a:lnTo>
                  <a:lnTo>
                    <a:pt x="174" y="37"/>
                  </a:lnTo>
                  <a:lnTo>
                    <a:pt x="171" y="50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î$líde">
              <a:extLst>
                <a:ext uri="{FF2B5EF4-FFF2-40B4-BE49-F238E27FC236}">
                  <a16:creationId xmlns:a16="http://schemas.microsoft.com/office/drawing/2014/main" id="{C37B0A48-90BF-499F-87E7-9FBC11FFF1A9}"/>
                </a:ext>
              </a:extLst>
            </p:cNvPr>
            <p:cNvSpPr/>
            <p:nvPr/>
          </p:nvSpPr>
          <p:spPr bwMode="auto">
            <a:xfrm>
              <a:off x="7170102" y="2300023"/>
              <a:ext cx="156528" cy="44979"/>
            </a:xfrm>
            <a:custGeom>
              <a:avLst/>
              <a:gdLst>
                <a:gd name="T0" fmla="*/ 171 w 174"/>
                <a:gd name="T1" fmla="*/ 50 h 50"/>
                <a:gd name="T2" fmla="*/ 0 w 174"/>
                <a:gd name="T3" fmla="*/ 12 h 50"/>
                <a:gd name="T4" fmla="*/ 3 w 174"/>
                <a:gd name="T5" fmla="*/ 0 h 50"/>
                <a:gd name="T6" fmla="*/ 174 w 174"/>
                <a:gd name="T7" fmla="*/ 38 h 50"/>
                <a:gd name="T8" fmla="*/ 171 w 174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50">
                  <a:moveTo>
                    <a:pt x="171" y="50"/>
                  </a:moveTo>
                  <a:lnTo>
                    <a:pt x="0" y="12"/>
                  </a:lnTo>
                  <a:lnTo>
                    <a:pt x="3" y="0"/>
                  </a:lnTo>
                  <a:lnTo>
                    <a:pt x="174" y="38"/>
                  </a:lnTo>
                  <a:lnTo>
                    <a:pt x="171" y="50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îṩḻíḓè">
              <a:extLst>
                <a:ext uri="{FF2B5EF4-FFF2-40B4-BE49-F238E27FC236}">
                  <a16:creationId xmlns:a16="http://schemas.microsoft.com/office/drawing/2014/main" id="{3844181B-0F9C-49C3-A26F-1E1FEDBC1C60}"/>
                </a:ext>
              </a:extLst>
            </p:cNvPr>
            <p:cNvSpPr/>
            <p:nvPr/>
          </p:nvSpPr>
          <p:spPr bwMode="auto">
            <a:xfrm>
              <a:off x="7166504" y="2316215"/>
              <a:ext cx="156528" cy="44979"/>
            </a:xfrm>
            <a:custGeom>
              <a:avLst/>
              <a:gdLst>
                <a:gd name="T0" fmla="*/ 172 w 174"/>
                <a:gd name="T1" fmla="*/ 50 h 50"/>
                <a:gd name="T2" fmla="*/ 0 w 174"/>
                <a:gd name="T3" fmla="*/ 12 h 50"/>
                <a:gd name="T4" fmla="*/ 3 w 174"/>
                <a:gd name="T5" fmla="*/ 0 h 50"/>
                <a:gd name="T6" fmla="*/ 174 w 174"/>
                <a:gd name="T7" fmla="*/ 38 h 50"/>
                <a:gd name="T8" fmla="*/ 172 w 174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50">
                  <a:moveTo>
                    <a:pt x="172" y="50"/>
                  </a:moveTo>
                  <a:lnTo>
                    <a:pt x="0" y="12"/>
                  </a:lnTo>
                  <a:lnTo>
                    <a:pt x="3" y="0"/>
                  </a:lnTo>
                  <a:lnTo>
                    <a:pt x="174" y="38"/>
                  </a:lnTo>
                  <a:lnTo>
                    <a:pt x="172" y="50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ïṩlíḍè">
              <a:extLst>
                <a:ext uri="{FF2B5EF4-FFF2-40B4-BE49-F238E27FC236}">
                  <a16:creationId xmlns:a16="http://schemas.microsoft.com/office/drawing/2014/main" id="{798106C7-13D7-42AB-B15B-6E68669736A6}"/>
                </a:ext>
              </a:extLst>
            </p:cNvPr>
            <p:cNvSpPr/>
            <p:nvPr/>
          </p:nvSpPr>
          <p:spPr bwMode="auto">
            <a:xfrm>
              <a:off x="7162905" y="2333308"/>
              <a:ext cx="156528" cy="44080"/>
            </a:xfrm>
            <a:custGeom>
              <a:avLst/>
              <a:gdLst>
                <a:gd name="T0" fmla="*/ 171 w 174"/>
                <a:gd name="T1" fmla="*/ 49 h 49"/>
                <a:gd name="T2" fmla="*/ 0 w 174"/>
                <a:gd name="T3" fmla="*/ 11 h 49"/>
                <a:gd name="T4" fmla="*/ 2 w 174"/>
                <a:gd name="T5" fmla="*/ 0 h 49"/>
                <a:gd name="T6" fmla="*/ 174 w 174"/>
                <a:gd name="T7" fmla="*/ 38 h 49"/>
                <a:gd name="T8" fmla="*/ 171 w 174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49">
                  <a:moveTo>
                    <a:pt x="171" y="49"/>
                  </a:moveTo>
                  <a:lnTo>
                    <a:pt x="0" y="11"/>
                  </a:lnTo>
                  <a:lnTo>
                    <a:pt x="2" y="0"/>
                  </a:lnTo>
                  <a:lnTo>
                    <a:pt x="174" y="38"/>
                  </a:lnTo>
                  <a:lnTo>
                    <a:pt x="171" y="49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ïs1ïḋé">
              <a:extLst>
                <a:ext uri="{FF2B5EF4-FFF2-40B4-BE49-F238E27FC236}">
                  <a16:creationId xmlns:a16="http://schemas.microsoft.com/office/drawing/2014/main" id="{E25FF095-363A-486F-A865-FE6BCE779037}"/>
                </a:ext>
              </a:extLst>
            </p:cNvPr>
            <p:cNvSpPr/>
            <p:nvPr/>
          </p:nvSpPr>
          <p:spPr bwMode="auto">
            <a:xfrm>
              <a:off x="7159307" y="2349500"/>
              <a:ext cx="156528" cy="44979"/>
            </a:xfrm>
            <a:custGeom>
              <a:avLst/>
              <a:gdLst>
                <a:gd name="T0" fmla="*/ 171 w 174"/>
                <a:gd name="T1" fmla="*/ 50 h 50"/>
                <a:gd name="T2" fmla="*/ 0 w 174"/>
                <a:gd name="T3" fmla="*/ 12 h 50"/>
                <a:gd name="T4" fmla="*/ 2 w 174"/>
                <a:gd name="T5" fmla="*/ 0 h 50"/>
                <a:gd name="T6" fmla="*/ 174 w 174"/>
                <a:gd name="T7" fmla="*/ 38 h 50"/>
                <a:gd name="T8" fmla="*/ 171 w 174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50">
                  <a:moveTo>
                    <a:pt x="171" y="50"/>
                  </a:moveTo>
                  <a:lnTo>
                    <a:pt x="0" y="12"/>
                  </a:lnTo>
                  <a:lnTo>
                    <a:pt x="2" y="0"/>
                  </a:lnTo>
                  <a:lnTo>
                    <a:pt x="174" y="38"/>
                  </a:lnTo>
                  <a:lnTo>
                    <a:pt x="171" y="50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ïšlíďê">
              <a:extLst>
                <a:ext uri="{FF2B5EF4-FFF2-40B4-BE49-F238E27FC236}">
                  <a16:creationId xmlns:a16="http://schemas.microsoft.com/office/drawing/2014/main" id="{CB57694A-29BE-4E7B-812A-6259DB2C8A00}"/>
                </a:ext>
              </a:extLst>
            </p:cNvPr>
            <p:cNvSpPr/>
            <p:nvPr/>
          </p:nvSpPr>
          <p:spPr bwMode="auto">
            <a:xfrm>
              <a:off x="7155709" y="2365693"/>
              <a:ext cx="156528" cy="44979"/>
            </a:xfrm>
            <a:custGeom>
              <a:avLst/>
              <a:gdLst>
                <a:gd name="T0" fmla="*/ 171 w 174"/>
                <a:gd name="T1" fmla="*/ 50 h 50"/>
                <a:gd name="T2" fmla="*/ 0 w 174"/>
                <a:gd name="T3" fmla="*/ 12 h 50"/>
                <a:gd name="T4" fmla="*/ 3 w 174"/>
                <a:gd name="T5" fmla="*/ 0 h 50"/>
                <a:gd name="T6" fmla="*/ 174 w 174"/>
                <a:gd name="T7" fmla="*/ 38 h 50"/>
                <a:gd name="T8" fmla="*/ 171 w 174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50">
                  <a:moveTo>
                    <a:pt x="171" y="50"/>
                  </a:moveTo>
                  <a:lnTo>
                    <a:pt x="0" y="12"/>
                  </a:lnTo>
                  <a:lnTo>
                    <a:pt x="3" y="0"/>
                  </a:lnTo>
                  <a:lnTo>
                    <a:pt x="174" y="38"/>
                  </a:lnTo>
                  <a:lnTo>
                    <a:pt x="171" y="50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iṡľïḍé">
              <a:extLst>
                <a:ext uri="{FF2B5EF4-FFF2-40B4-BE49-F238E27FC236}">
                  <a16:creationId xmlns:a16="http://schemas.microsoft.com/office/drawing/2014/main" id="{77ED4FF7-7B04-4501-84FD-8376BD4FF369}"/>
                </a:ext>
              </a:extLst>
            </p:cNvPr>
            <p:cNvSpPr/>
            <p:nvPr/>
          </p:nvSpPr>
          <p:spPr bwMode="auto">
            <a:xfrm>
              <a:off x="7351818" y="2288328"/>
              <a:ext cx="156528" cy="44979"/>
            </a:xfrm>
            <a:custGeom>
              <a:avLst/>
              <a:gdLst>
                <a:gd name="T0" fmla="*/ 172 w 174"/>
                <a:gd name="T1" fmla="*/ 50 h 50"/>
                <a:gd name="T2" fmla="*/ 0 w 174"/>
                <a:gd name="T3" fmla="*/ 12 h 50"/>
                <a:gd name="T4" fmla="*/ 3 w 174"/>
                <a:gd name="T5" fmla="*/ 0 h 50"/>
                <a:gd name="T6" fmla="*/ 174 w 174"/>
                <a:gd name="T7" fmla="*/ 38 h 50"/>
                <a:gd name="T8" fmla="*/ 172 w 174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50">
                  <a:moveTo>
                    <a:pt x="172" y="50"/>
                  </a:moveTo>
                  <a:lnTo>
                    <a:pt x="0" y="12"/>
                  </a:lnTo>
                  <a:lnTo>
                    <a:pt x="3" y="0"/>
                  </a:lnTo>
                  <a:lnTo>
                    <a:pt x="174" y="38"/>
                  </a:lnTo>
                  <a:lnTo>
                    <a:pt x="172" y="50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í$ḷídè">
              <a:extLst>
                <a:ext uri="{FF2B5EF4-FFF2-40B4-BE49-F238E27FC236}">
                  <a16:creationId xmlns:a16="http://schemas.microsoft.com/office/drawing/2014/main" id="{1DC79E51-D1BA-4B80-B92B-4B2B8B25A553}"/>
                </a:ext>
              </a:extLst>
            </p:cNvPr>
            <p:cNvSpPr/>
            <p:nvPr/>
          </p:nvSpPr>
          <p:spPr bwMode="auto">
            <a:xfrm>
              <a:off x="7348220" y="2304521"/>
              <a:ext cx="156528" cy="44979"/>
            </a:xfrm>
            <a:custGeom>
              <a:avLst/>
              <a:gdLst>
                <a:gd name="T0" fmla="*/ 171 w 174"/>
                <a:gd name="T1" fmla="*/ 50 h 50"/>
                <a:gd name="T2" fmla="*/ 0 w 174"/>
                <a:gd name="T3" fmla="*/ 12 h 50"/>
                <a:gd name="T4" fmla="*/ 3 w 174"/>
                <a:gd name="T5" fmla="*/ 0 h 50"/>
                <a:gd name="T6" fmla="*/ 174 w 174"/>
                <a:gd name="T7" fmla="*/ 38 h 50"/>
                <a:gd name="T8" fmla="*/ 171 w 174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50">
                  <a:moveTo>
                    <a:pt x="171" y="50"/>
                  </a:moveTo>
                  <a:lnTo>
                    <a:pt x="0" y="12"/>
                  </a:lnTo>
                  <a:lnTo>
                    <a:pt x="3" y="0"/>
                  </a:lnTo>
                  <a:lnTo>
                    <a:pt x="174" y="38"/>
                  </a:lnTo>
                  <a:lnTo>
                    <a:pt x="171" y="50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íŝlîdê">
              <a:extLst>
                <a:ext uri="{FF2B5EF4-FFF2-40B4-BE49-F238E27FC236}">
                  <a16:creationId xmlns:a16="http://schemas.microsoft.com/office/drawing/2014/main" id="{D890914B-271D-4496-B77C-1462C9289F07}"/>
                </a:ext>
              </a:extLst>
            </p:cNvPr>
            <p:cNvSpPr/>
            <p:nvPr/>
          </p:nvSpPr>
          <p:spPr bwMode="auto">
            <a:xfrm>
              <a:off x="7344621" y="2321613"/>
              <a:ext cx="156528" cy="44979"/>
            </a:xfrm>
            <a:custGeom>
              <a:avLst/>
              <a:gdLst>
                <a:gd name="T0" fmla="*/ 171 w 174"/>
                <a:gd name="T1" fmla="*/ 50 h 50"/>
                <a:gd name="T2" fmla="*/ 0 w 174"/>
                <a:gd name="T3" fmla="*/ 11 h 50"/>
                <a:gd name="T4" fmla="*/ 3 w 174"/>
                <a:gd name="T5" fmla="*/ 0 h 50"/>
                <a:gd name="T6" fmla="*/ 174 w 174"/>
                <a:gd name="T7" fmla="*/ 37 h 50"/>
                <a:gd name="T8" fmla="*/ 171 w 174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50">
                  <a:moveTo>
                    <a:pt x="171" y="50"/>
                  </a:moveTo>
                  <a:lnTo>
                    <a:pt x="0" y="11"/>
                  </a:lnTo>
                  <a:lnTo>
                    <a:pt x="3" y="0"/>
                  </a:lnTo>
                  <a:lnTo>
                    <a:pt x="174" y="37"/>
                  </a:lnTo>
                  <a:lnTo>
                    <a:pt x="171" y="50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ïşľiḋê">
              <a:extLst>
                <a:ext uri="{FF2B5EF4-FFF2-40B4-BE49-F238E27FC236}">
                  <a16:creationId xmlns:a16="http://schemas.microsoft.com/office/drawing/2014/main" id="{4296171E-187A-402F-89B5-C543C0140743}"/>
                </a:ext>
              </a:extLst>
            </p:cNvPr>
            <p:cNvSpPr/>
            <p:nvPr/>
          </p:nvSpPr>
          <p:spPr bwMode="auto">
            <a:xfrm>
              <a:off x="7341023" y="2337805"/>
              <a:ext cx="156528" cy="44979"/>
            </a:xfrm>
            <a:custGeom>
              <a:avLst/>
              <a:gdLst>
                <a:gd name="T0" fmla="*/ 172 w 174"/>
                <a:gd name="T1" fmla="*/ 50 h 50"/>
                <a:gd name="T2" fmla="*/ 0 w 174"/>
                <a:gd name="T3" fmla="*/ 12 h 50"/>
                <a:gd name="T4" fmla="*/ 3 w 174"/>
                <a:gd name="T5" fmla="*/ 0 h 50"/>
                <a:gd name="T6" fmla="*/ 174 w 174"/>
                <a:gd name="T7" fmla="*/ 38 h 50"/>
                <a:gd name="T8" fmla="*/ 172 w 174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50">
                  <a:moveTo>
                    <a:pt x="172" y="50"/>
                  </a:moveTo>
                  <a:lnTo>
                    <a:pt x="0" y="12"/>
                  </a:lnTo>
                  <a:lnTo>
                    <a:pt x="3" y="0"/>
                  </a:lnTo>
                  <a:lnTo>
                    <a:pt x="174" y="38"/>
                  </a:lnTo>
                  <a:lnTo>
                    <a:pt x="172" y="50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íṧḻïḍe">
              <a:extLst>
                <a:ext uri="{FF2B5EF4-FFF2-40B4-BE49-F238E27FC236}">
                  <a16:creationId xmlns:a16="http://schemas.microsoft.com/office/drawing/2014/main" id="{7FFE0A9C-5BEC-4002-9A36-747A3CF54C7D}"/>
                </a:ext>
              </a:extLst>
            </p:cNvPr>
            <p:cNvSpPr/>
            <p:nvPr/>
          </p:nvSpPr>
          <p:spPr bwMode="auto">
            <a:xfrm>
              <a:off x="7337425" y="2353998"/>
              <a:ext cx="156528" cy="44979"/>
            </a:xfrm>
            <a:custGeom>
              <a:avLst/>
              <a:gdLst>
                <a:gd name="T0" fmla="*/ 171 w 174"/>
                <a:gd name="T1" fmla="*/ 50 h 50"/>
                <a:gd name="T2" fmla="*/ 0 w 174"/>
                <a:gd name="T3" fmla="*/ 12 h 50"/>
                <a:gd name="T4" fmla="*/ 3 w 174"/>
                <a:gd name="T5" fmla="*/ 0 h 50"/>
                <a:gd name="T6" fmla="*/ 174 w 174"/>
                <a:gd name="T7" fmla="*/ 38 h 50"/>
                <a:gd name="T8" fmla="*/ 171 w 174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50">
                  <a:moveTo>
                    <a:pt x="171" y="50"/>
                  </a:moveTo>
                  <a:lnTo>
                    <a:pt x="0" y="12"/>
                  </a:lnTo>
                  <a:lnTo>
                    <a:pt x="3" y="0"/>
                  </a:lnTo>
                  <a:lnTo>
                    <a:pt x="174" y="38"/>
                  </a:lnTo>
                  <a:lnTo>
                    <a:pt x="171" y="50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ïsļidè">
              <a:extLst>
                <a:ext uri="{FF2B5EF4-FFF2-40B4-BE49-F238E27FC236}">
                  <a16:creationId xmlns:a16="http://schemas.microsoft.com/office/drawing/2014/main" id="{2FEBAE09-450A-44C8-98C6-A99E84DF5D3B}"/>
                </a:ext>
              </a:extLst>
            </p:cNvPr>
            <p:cNvSpPr/>
            <p:nvPr/>
          </p:nvSpPr>
          <p:spPr bwMode="auto">
            <a:xfrm>
              <a:off x="7333826" y="2371090"/>
              <a:ext cx="156528" cy="44080"/>
            </a:xfrm>
            <a:custGeom>
              <a:avLst/>
              <a:gdLst>
                <a:gd name="T0" fmla="*/ 171 w 174"/>
                <a:gd name="T1" fmla="*/ 49 h 49"/>
                <a:gd name="T2" fmla="*/ 0 w 174"/>
                <a:gd name="T3" fmla="*/ 12 h 49"/>
                <a:gd name="T4" fmla="*/ 2 w 174"/>
                <a:gd name="T5" fmla="*/ 0 h 49"/>
                <a:gd name="T6" fmla="*/ 174 w 174"/>
                <a:gd name="T7" fmla="*/ 38 h 49"/>
                <a:gd name="T8" fmla="*/ 171 w 174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49">
                  <a:moveTo>
                    <a:pt x="171" y="49"/>
                  </a:moveTo>
                  <a:lnTo>
                    <a:pt x="0" y="12"/>
                  </a:lnTo>
                  <a:lnTo>
                    <a:pt x="2" y="0"/>
                  </a:lnTo>
                  <a:lnTo>
                    <a:pt x="174" y="38"/>
                  </a:lnTo>
                  <a:lnTo>
                    <a:pt x="171" y="49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ïšḻîde">
              <a:extLst>
                <a:ext uri="{FF2B5EF4-FFF2-40B4-BE49-F238E27FC236}">
                  <a16:creationId xmlns:a16="http://schemas.microsoft.com/office/drawing/2014/main" id="{D29C42FC-800E-4CB0-BEDB-761402590F40}"/>
                </a:ext>
              </a:extLst>
            </p:cNvPr>
            <p:cNvSpPr/>
            <p:nvPr/>
          </p:nvSpPr>
          <p:spPr bwMode="auto">
            <a:xfrm>
              <a:off x="7330228" y="2387283"/>
              <a:ext cx="156528" cy="44979"/>
            </a:xfrm>
            <a:custGeom>
              <a:avLst/>
              <a:gdLst>
                <a:gd name="T0" fmla="*/ 171 w 174"/>
                <a:gd name="T1" fmla="*/ 50 h 50"/>
                <a:gd name="T2" fmla="*/ 0 w 174"/>
                <a:gd name="T3" fmla="*/ 12 h 50"/>
                <a:gd name="T4" fmla="*/ 3 w 174"/>
                <a:gd name="T5" fmla="*/ 0 h 50"/>
                <a:gd name="T6" fmla="*/ 174 w 174"/>
                <a:gd name="T7" fmla="*/ 38 h 50"/>
                <a:gd name="T8" fmla="*/ 171 w 174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50">
                  <a:moveTo>
                    <a:pt x="171" y="50"/>
                  </a:moveTo>
                  <a:lnTo>
                    <a:pt x="0" y="12"/>
                  </a:lnTo>
                  <a:lnTo>
                    <a:pt x="3" y="0"/>
                  </a:lnTo>
                  <a:lnTo>
                    <a:pt x="174" y="38"/>
                  </a:lnTo>
                  <a:lnTo>
                    <a:pt x="171" y="50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îṥḻîḑé">
              <a:extLst>
                <a:ext uri="{FF2B5EF4-FFF2-40B4-BE49-F238E27FC236}">
                  <a16:creationId xmlns:a16="http://schemas.microsoft.com/office/drawing/2014/main" id="{B77FEEF1-480E-468A-A314-A48F879615F5}"/>
                </a:ext>
              </a:extLst>
            </p:cNvPr>
            <p:cNvSpPr/>
            <p:nvPr/>
          </p:nvSpPr>
          <p:spPr bwMode="auto">
            <a:xfrm>
              <a:off x="7326630" y="2403475"/>
              <a:ext cx="156528" cy="44979"/>
            </a:xfrm>
            <a:custGeom>
              <a:avLst/>
              <a:gdLst>
                <a:gd name="T0" fmla="*/ 171 w 174"/>
                <a:gd name="T1" fmla="*/ 50 h 50"/>
                <a:gd name="T2" fmla="*/ 0 w 174"/>
                <a:gd name="T3" fmla="*/ 12 h 50"/>
                <a:gd name="T4" fmla="*/ 2 w 174"/>
                <a:gd name="T5" fmla="*/ 0 h 50"/>
                <a:gd name="T6" fmla="*/ 174 w 174"/>
                <a:gd name="T7" fmla="*/ 39 h 50"/>
                <a:gd name="T8" fmla="*/ 171 w 174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50">
                  <a:moveTo>
                    <a:pt x="171" y="50"/>
                  </a:moveTo>
                  <a:lnTo>
                    <a:pt x="0" y="12"/>
                  </a:lnTo>
                  <a:lnTo>
                    <a:pt x="2" y="0"/>
                  </a:lnTo>
                  <a:lnTo>
                    <a:pt x="174" y="39"/>
                  </a:lnTo>
                  <a:lnTo>
                    <a:pt x="171" y="50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iṩḷiḑê">
              <a:extLst>
                <a:ext uri="{FF2B5EF4-FFF2-40B4-BE49-F238E27FC236}">
                  <a16:creationId xmlns:a16="http://schemas.microsoft.com/office/drawing/2014/main" id="{7FFFD660-E381-4CA8-9482-447BB3E9A6C6}"/>
                </a:ext>
              </a:extLst>
            </p:cNvPr>
            <p:cNvSpPr/>
            <p:nvPr/>
          </p:nvSpPr>
          <p:spPr bwMode="auto">
            <a:xfrm>
              <a:off x="7193491" y="2181278"/>
              <a:ext cx="34184" cy="30586"/>
            </a:xfrm>
            <a:custGeom>
              <a:avLst/>
              <a:gdLst>
                <a:gd name="T0" fmla="*/ 31 w 38"/>
                <a:gd name="T1" fmla="*/ 34 h 34"/>
                <a:gd name="T2" fmla="*/ 0 w 38"/>
                <a:gd name="T3" fmla="*/ 27 h 34"/>
                <a:gd name="T4" fmla="*/ 6 w 38"/>
                <a:gd name="T5" fmla="*/ 0 h 34"/>
                <a:gd name="T6" fmla="*/ 38 w 38"/>
                <a:gd name="T7" fmla="*/ 7 h 34"/>
                <a:gd name="T8" fmla="*/ 31 w 38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4">
                  <a:moveTo>
                    <a:pt x="31" y="34"/>
                  </a:moveTo>
                  <a:lnTo>
                    <a:pt x="0" y="27"/>
                  </a:lnTo>
                  <a:lnTo>
                    <a:pt x="6" y="0"/>
                  </a:lnTo>
                  <a:lnTo>
                    <a:pt x="38" y="7"/>
                  </a:lnTo>
                  <a:lnTo>
                    <a:pt x="31" y="34"/>
                  </a:lnTo>
                  <a:close/>
                </a:path>
              </a:pathLst>
            </a:custGeom>
            <a:solidFill>
              <a:srgbClr val="EDAF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íslîḑé">
              <a:extLst>
                <a:ext uri="{FF2B5EF4-FFF2-40B4-BE49-F238E27FC236}">
                  <a16:creationId xmlns:a16="http://schemas.microsoft.com/office/drawing/2014/main" id="{CC738BDC-7426-4D4B-B9EB-D3565B42CF77}"/>
                </a:ext>
              </a:extLst>
            </p:cNvPr>
            <p:cNvSpPr/>
            <p:nvPr/>
          </p:nvSpPr>
          <p:spPr bwMode="auto">
            <a:xfrm>
              <a:off x="7185395" y="2216362"/>
              <a:ext cx="34184" cy="30586"/>
            </a:xfrm>
            <a:custGeom>
              <a:avLst/>
              <a:gdLst>
                <a:gd name="T0" fmla="*/ 32 w 38"/>
                <a:gd name="T1" fmla="*/ 34 h 34"/>
                <a:gd name="T2" fmla="*/ 0 w 38"/>
                <a:gd name="T3" fmla="*/ 27 h 34"/>
                <a:gd name="T4" fmla="*/ 6 w 38"/>
                <a:gd name="T5" fmla="*/ 0 h 34"/>
                <a:gd name="T6" fmla="*/ 38 w 38"/>
                <a:gd name="T7" fmla="*/ 7 h 34"/>
                <a:gd name="T8" fmla="*/ 32 w 38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4">
                  <a:moveTo>
                    <a:pt x="32" y="34"/>
                  </a:moveTo>
                  <a:lnTo>
                    <a:pt x="0" y="27"/>
                  </a:lnTo>
                  <a:lnTo>
                    <a:pt x="6" y="0"/>
                  </a:lnTo>
                  <a:lnTo>
                    <a:pt x="38" y="7"/>
                  </a:lnTo>
                  <a:lnTo>
                    <a:pt x="32" y="34"/>
                  </a:lnTo>
                  <a:close/>
                </a:path>
              </a:pathLst>
            </a:custGeom>
            <a:solidFill>
              <a:srgbClr val="94D3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ïṩḷîḑê">
              <a:extLst>
                <a:ext uri="{FF2B5EF4-FFF2-40B4-BE49-F238E27FC236}">
                  <a16:creationId xmlns:a16="http://schemas.microsoft.com/office/drawing/2014/main" id="{5862ED56-0E04-4B16-88E0-C684F67E5BBA}"/>
                </a:ext>
              </a:extLst>
            </p:cNvPr>
            <p:cNvSpPr/>
            <p:nvPr/>
          </p:nvSpPr>
          <p:spPr bwMode="auto">
            <a:xfrm>
              <a:off x="7359914" y="2218161"/>
              <a:ext cx="33285" cy="30586"/>
            </a:xfrm>
            <a:custGeom>
              <a:avLst/>
              <a:gdLst>
                <a:gd name="T0" fmla="*/ 31 w 37"/>
                <a:gd name="T1" fmla="*/ 34 h 34"/>
                <a:gd name="T2" fmla="*/ 0 w 37"/>
                <a:gd name="T3" fmla="*/ 27 h 34"/>
                <a:gd name="T4" fmla="*/ 6 w 37"/>
                <a:gd name="T5" fmla="*/ 0 h 34"/>
                <a:gd name="T6" fmla="*/ 37 w 37"/>
                <a:gd name="T7" fmla="*/ 7 h 34"/>
                <a:gd name="T8" fmla="*/ 31 w 37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4">
                  <a:moveTo>
                    <a:pt x="31" y="34"/>
                  </a:moveTo>
                  <a:lnTo>
                    <a:pt x="0" y="27"/>
                  </a:lnTo>
                  <a:lnTo>
                    <a:pt x="6" y="0"/>
                  </a:lnTo>
                  <a:lnTo>
                    <a:pt x="37" y="7"/>
                  </a:lnTo>
                  <a:lnTo>
                    <a:pt x="31" y="34"/>
                  </a:lnTo>
                  <a:close/>
                </a:path>
              </a:pathLst>
            </a:custGeom>
            <a:solidFill>
              <a:srgbClr val="CFDD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ïśļïḑe">
              <a:extLst>
                <a:ext uri="{FF2B5EF4-FFF2-40B4-BE49-F238E27FC236}">
                  <a16:creationId xmlns:a16="http://schemas.microsoft.com/office/drawing/2014/main" id="{1FC63AD6-5FA4-44E9-928D-140AAFA8BCCA}"/>
                </a:ext>
              </a:extLst>
            </p:cNvPr>
            <p:cNvSpPr/>
            <p:nvPr/>
          </p:nvSpPr>
          <p:spPr bwMode="auto">
            <a:xfrm>
              <a:off x="7351818" y="2253245"/>
              <a:ext cx="33285" cy="30586"/>
            </a:xfrm>
            <a:custGeom>
              <a:avLst/>
              <a:gdLst>
                <a:gd name="T0" fmla="*/ 31 w 37"/>
                <a:gd name="T1" fmla="*/ 34 h 34"/>
                <a:gd name="T2" fmla="*/ 0 w 37"/>
                <a:gd name="T3" fmla="*/ 27 h 34"/>
                <a:gd name="T4" fmla="*/ 6 w 37"/>
                <a:gd name="T5" fmla="*/ 0 h 34"/>
                <a:gd name="T6" fmla="*/ 37 w 37"/>
                <a:gd name="T7" fmla="*/ 7 h 34"/>
                <a:gd name="T8" fmla="*/ 31 w 37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4">
                  <a:moveTo>
                    <a:pt x="31" y="34"/>
                  </a:moveTo>
                  <a:lnTo>
                    <a:pt x="0" y="27"/>
                  </a:lnTo>
                  <a:lnTo>
                    <a:pt x="6" y="0"/>
                  </a:lnTo>
                  <a:lnTo>
                    <a:pt x="37" y="7"/>
                  </a:lnTo>
                  <a:lnTo>
                    <a:pt x="31" y="34"/>
                  </a:lnTo>
                  <a:close/>
                </a:path>
              </a:pathLst>
            </a:custGeom>
            <a:solidFill>
              <a:srgbClr val="F5C5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isḻíḍé">
              <a:extLst>
                <a:ext uri="{FF2B5EF4-FFF2-40B4-BE49-F238E27FC236}">
                  <a16:creationId xmlns:a16="http://schemas.microsoft.com/office/drawing/2014/main" id="{07DAC5B8-597E-4219-887C-F922F750CE68}"/>
                </a:ext>
              </a:extLst>
            </p:cNvPr>
            <p:cNvSpPr/>
            <p:nvPr/>
          </p:nvSpPr>
          <p:spPr bwMode="auto">
            <a:xfrm>
              <a:off x="7238470" y="2198370"/>
              <a:ext cx="35983" cy="17092"/>
            </a:xfrm>
            <a:custGeom>
              <a:avLst/>
              <a:gdLst>
                <a:gd name="T0" fmla="*/ 38 w 40"/>
                <a:gd name="T1" fmla="*/ 19 h 19"/>
                <a:gd name="T2" fmla="*/ 0 w 40"/>
                <a:gd name="T3" fmla="*/ 11 h 19"/>
                <a:gd name="T4" fmla="*/ 3 w 40"/>
                <a:gd name="T5" fmla="*/ 0 h 19"/>
                <a:gd name="T6" fmla="*/ 40 w 40"/>
                <a:gd name="T7" fmla="*/ 8 h 19"/>
                <a:gd name="T8" fmla="*/ 38 w 40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19">
                  <a:moveTo>
                    <a:pt x="38" y="19"/>
                  </a:moveTo>
                  <a:lnTo>
                    <a:pt x="0" y="11"/>
                  </a:lnTo>
                  <a:lnTo>
                    <a:pt x="3" y="0"/>
                  </a:lnTo>
                  <a:lnTo>
                    <a:pt x="40" y="8"/>
                  </a:lnTo>
                  <a:lnTo>
                    <a:pt x="38" y="19"/>
                  </a:lnTo>
                  <a:close/>
                </a:path>
              </a:pathLst>
            </a:custGeom>
            <a:solidFill>
              <a:srgbClr val="CAC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ïŝlíḑe">
              <a:extLst>
                <a:ext uri="{FF2B5EF4-FFF2-40B4-BE49-F238E27FC236}">
                  <a16:creationId xmlns:a16="http://schemas.microsoft.com/office/drawing/2014/main" id="{706FBF04-F260-4199-A9BE-366A22E1B91C}"/>
                </a:ext>
              </a:extLst>
            </p:cNvPr>
            <p:cNvSpPr/>
            <p:nvPr/>
          </p:nvSpPr>
          <p:spPr bwMode="auto">
            <a:xfrm>
              <a:off x="7230374" y="2235253"/>
              <a:ext cx="35983" cy="16193"/>
            </a:xfrm>
            <a:custGeom>
              <a:avLst/>
              <a:gdLst>
                <a:gd name="T0" fmla="*/ 37 w 40"/>
                <a:gd name="T1" fmla="*/ 18 h 18"/>
                <a:gd name="T2" fmla="*/ 0 w 40"/>
                <a:gd name="T3" fmla="*/ 10 h 18"/>
                <a:gd name="T4" fmla="*/ 3 w 40"/>
                <a:gd name="T5" fmla="*/ 0 h 18"/>
                <a:gd name="T6" fmla="*/ 40 w 40"/>
                <a:gd name="T7" fmla="*/ 8 h 18"/>
                <a:gd name="T8" fmla="*/ 37 w 40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18">
                  <a:moveTo>
                    <a:pt x="37" y="18"/>
                  </a:moveTo>
                  <a:lnTo>
                    <a:pt x="0" y="10"/>
                  </a:lnTo>
                  <a:lnTo>
                    <a:pt x="3" y="0"/>
                  </a:lnTo>
                  <a:lnTo>
                    <a:pt x="40" y="8"/>
                  </a:lnTo>
                  <a:lnTo>
                    <a:pt x="37" y="18"/>
                  </a:lnTo>
                  <a:close/>
                </a:path>
              </a:pathLst>
            </a:custGeom>
            <a:solidFill>
              <a:srgbClr val="CAC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íṣļîḑê">
              <a:extLst>
                <a:ext uri="{FF2B5EF4-FFF2-40B4-BE49-F238E27FC236}">
                  <a16:creationId xmlns:a16="http://schemas.microsoft.com/office/drawing/2014/main" id="{7E5CE5CF-CE2A-440E-AF6A-5806B2989297}"/>
                </a:ext>
              </a:extLst>
            </p:cNvPr>
            <p:cNvSpPr/>
            <p:nvPr/>
          </p:nvSpPr>
          <p:spPr bwMode="auto">
            <a:xfrm>
              <a:off x="7401295" y="2234353"/>
              <a:ext cx="35983" cy="17092"/>
            </a:xfrm>
            <a:custGeom>
              <a:avLst/>
              <a:gdLst>
                <a:gd name="T0" fmla="*/ 37 w 40"/>
                <a:gd name="T1" fmla="*/ 19 h 19"/>
                <a:gd name="T2" fmla="*/ 0 w 40"/>
                <a:gd name="T3" fmla="*/ 11 h 19"/>
                <a:gd name="T4" fmla="*/ 3 w 40"/>
                <a:gd name="T5" fmla="*/ 0 h 19"/>
                <a:gd name="T6" fmla="*/ 40 w 40"/>
                <a:gd name="T7" fmla="*/ 9 h 19"/>
                <a:gd name="T8" fmla="*/ 37 w 40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19">
                  <a:moveTo>
                    <a:pt x="37" y="19"/>
                  </a:moveTo>
                  <a:lnTo>
                    <a:pt x="0" y="11"/>
                  </a:lnTo>
                  <a:lnTo>
                    <a:pt x="3" y="0"/>
                  </a:lnTo>
                  <a:lnTo>
                    <a:pt x="40" y="9"/>
                  </a:lnTo>
                  <a:lnTo>
                    <a:pt x="37" y="19"/>
                  </a:lnTo>
                  <a:close/>
                </a:path>
              </a:pathLst>
            </a:custGeom>
            <a:solidFill>
              <a:srgbClr val="CAC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iśľiďé">
              <a:extLst>
                <a:ext uri="{FF2B5EF4-FFF2-40B4-BE49-F238E27FC236}">
                  <a16:creationId xmlns:a16="http://schemas.microsoft.com/office/drawing/2014/main" id="{DE040383-D706-401C-A1C2-81933F5E8F9E}"/>
                </a:ext>
              </a:extLst>
            </p:cNvPr>
            <p:cNvSpPr/>
            <p:nvPr/>
          </p:nvSpPr>
          <p:spPr bwMode="auto">
            <a:xfrm>
              <a:off x="7393199" y="2271236"/>
              <a:ext cx="35983" cy="16193"/>
            </a:xfrm>
            <a:custGeom>
              <a:avLst/>
              <a:gdLst>
                <a:gd name="T0" fmla="*/ 37 w 40"/>
                <a:gd name="T1" fmla="*/ 18 h 18"/>
                <a:gd name="T2" fmla="*/ 0 w 40"/>
                <a:gd name="T3" fmla="*/ 10 h 18"/>
                <a:gd name="T4" fmla="*/ 3 w 40"/>
                <a:gd name="T5" fmla="*/ 0 h 18"/>
                <a:gd name="T6" fmla="*/ 40 w 40"/>
                <a:gd name="T7" fmla="*/ 8 h 18"/>
                <a:gd name="T8" fmla="*/ 37 w 40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18">
                  <a:moveTo>
                    <a:pt x="37" y="18"/>
                  </a:moveTo>
                  <a:lnTo>
                    <a:pt x="0" y="10"/>
                  </a:lnTo>
                  <a:lnTo>
                    <a:pt x="3" y="0"/>
                  </a:lnTo>
                  <a:lnTo>
                    <a:pt x="40" y="8"/>
                  </a:lnTo>
                  <a:lnTo>
                    <a:pt x="37" y="18"/>
                  </a:lnTo>
                  <a:close/>
                </a:path>
              </a:pathLst>
            </a:custGeom>
            <a:solidFill>
              <a:srgbClr val="CAC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íSḻïďè">
              <a:extLst>
                <a:ext uri="{FF2B5EF4-FFF2-40B4-BE49-F238E27FC236}">
                  <a16:creationId xmlns:a16="http://schemas.microsoft.com/office/drawing/2014/main" id="{7C3CEC46-A8B1-45C0-9464-5FC61CBA15FD}"/>
                </a:ext>
              </a:extLst>
            </p:cNvPr>
            <p:cNvSpPr/>
            <p:nvPr/>
          </p:nvSpPr>
          <p:spPr bwMode="auto">
            <a:xfrm>
              <a:off x="7363512" y="1968976"/>
              <a:ext cx="26988" cy="28787"/>
            </a:xfrm>
            <a:custGeom>
              <a:avLst/>
              <a:gdLst>
                <a:gd name="T0" fmla="*/ 15 w 70"/>
                <a:gd name="T1" fmla="*/ 0 h 73"/>
                <a:gd name="T2" fmla="*/ 35 w 70"/>
                <a:gd name="T3" fmla="*/ 3 h 73"/>
                <a:gd name="T4" fmla="*/ 61 w 70"/>
                <a:gd name="T5" fmla="*/ 16 h 73"/>
                <a:gd name="T6" fmla="*/ 67 w 70"/>
                <a:gd name="T7" fmla="*/ 44 h 73"/>
                <a:gd name="T8" fmla="*/ 50 w 70"/>
                <a:gd name="T9" fmla="*/ 68 h 73"/>
                <a:gd name="T10" fmla="*/ 17 w 70"/>
                <a:gd name="T11" fmla="*/ 70 h 73"/>
                <a:gd name="T12" fmla="*/ 0 w 70"/>
                <a:gd name="T13" fmla="*/ 65 h 73"/>
                <a:gd name="T14" fmla="*/ 15 w 70"/>
                <a:gd name="T15" fmla="*/ 0 h 73"/>
                <a:gd name="T16" fmla="*/ 18 w 70"/>
                <a:gd name="T17" fmla="*/ 58 h 73"/>
                <a:gd name="T18" fmla="*/ 23 w 70"/>
                <a:gd name="T19" fmla="*/ 59 h 73"/>
                <a:gd name="T20" fmla="*/ 51 w 70"/>
                <a:gd name="T21" fmla="*/ 41 h 73"/>
                <a:gd name="T22" fmla="*/ 34 w 70"/>
                <a:gd name="T23" fmla="*/ 15 h 73"/>
                <a:gd name="T24" fmla="*/ 27 w 70"/>
                <a:gd name="T25" fmla="*/ 14 h 73"/>
                <a:gd name="T26" fmla="*/ 18 w 70"/>
                <a:gd name="T27" fmla="*/ 5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" h="73">
                  <a:moveTo>
                    <a:pt x="15" y="0"/>
                  </a:moveTo>
                  <a:cubicBezTo>
                    <a:pt x="20" y="0"/>
                    <a:pt x="28" y="1"/>
                    <a:pt x="35" y="3"/>
                  </a:cubicBezTo>
                  <a:cubicBezTo>
                    <a:pt x="48" y="6"/>
                    <a:pt x="56" y="10"/>
                    <a:pt x="61" y="16"/>
                  </a:cubicBezTo>
                  <a:cubicBezTo>
                    <a:pt x="67" y="23"/>
                    <a:pt x="70" y="32"/>
                    <a:pt x="67" y="44"/>
                  </a:cubicBezTo>
                  <a:cubicBezTo>
                    <a:pt x="64" y="57"/>
                    <a:pt x="58" y="64"/>
                    <a:pt x="50" y="68"/>
                  </a:cubicBezTo>
                  <a:cubicBezTo>
                    <a:pt x="42" y="73"/>
                    <a:pt x="30" y="73"/>
                    <a:pt x="17" y="70"/>
                  </a:cubicBezTo>
                  <a:cubicBezTo>
                    <a:pt x="9" y="68"/>
                    <a:pt x="4" y="67"/>
                    <a:pt x="0" y="65"/>
                  </a:cubicBezTo>
                  <a:lnTo>
                    <a:pt x="15" y="0"/>
                  </a:lnTo>
                  <a:close/>
                  <a:moveTo>
                    <a:pt x="18" y="58"/>
                  </a:moveTo>
                  <a:cubicBezTo>
                    <a:pt x="19" y="58"/>
                    <a:pt x="21" y="59"/>
                    <a:pt x="23" y="59"/>
                  </a:cubicBezTo>
                  <a:cubicBezTo>
                    <a:pt x="37" y="62"/>
                    <a:pt x="47" y="57"/>
                    <a:pt x="51" y="41"/>
                  </a:cubicBezTo>
                  <a:cubicBezTo>
                    <a:pt x="54" y="27"/>
                    <a:pt x="47" y="18"/>
                    <a:pt x="34" y="15"/>
                  </a:cubicBezTo>
                  <a:cubicBezTo>
                    <a:pt x="31" y="14"/>
                    <a:pt x="29" y="14"/>
                    <a:pt x="27" y="14"/>
                  </a:cubicBezTo>
                  <a:lnTo>
                    <a:pt x="18" y="58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iśḻîḋè">
              <a:extLst>
                <a:ext uri="{FF2B5EF4-FFF2-40B4-BE49-F238E27FC236}">
                  <a16:creationId xmlns:a16="http://schemas.microsoft.com/office/drawing/2014/main" id="{F8F6455A-ECF8-437C-846A-5001302401BE}"/>
                </a:ext>
              </a:extLst>
            </p:cNvPr>
            <p:cNvSpPr/>
            <p:nvPr/>
          </p:nvSpPr>
          <p:spPr bwMode="auto">
            <a:xfrm>
              <a:off x="7387801" y="1975273"/>
              <a:ext cx="23389" cy="29686"/>
            </a:xfrm>
            <a:custGeom>
              <a:avLst/>
              <a:gdLst>
                <a:gd name="T0" fmla="*/ 24 w 61"/>
                <a:gd name="T1" fmla="*/ 50 h 76"/>
                <a:gd name="T2" fmla="*/ 16 w 61"/>
                <a:gd name="T3" fmla="*/ 66 h 76"/>
                <a:gd name="T4" fmla="*/ 0 w 61"/>
                <a:gd name="T5" fmla="*/ 63 h 76"/>
                <a:gd name="T6" fmla="*/ 35 w 61"/>
                <a:gd name="T7" fmla="*/ 0 h 76"/>
                <a:gd name="T8" fmla="*/ 55 w 61"/>
                <a:gd name="T9" fmla="*/ 5 h 76"/>
                <a:gd name="T10" fmla="*/ 61 w 61"/>
                <a:gd name="T11" fmla="*/ 76 h 76"/>
                <a:gd name="T12" fmla="*/ 45 w 61"/>
                <a:gd name="T13" fmla="*/ 73 h 76"/>
                <a:gd name="T14" fmla="*/ 43 w 61"/>
                <a:gd name="T15" fmla="*/ 54 h 76"/>
                <a:gd name="T16" fmla="*/ 24 w 61"/>
                <a:gd name="T17" fmla="*/ 50 h 76"/>
                <a:gd name="T18" fmla="*/ 44 w 61"/>
                <a:gd name="T19" fmla="*/ 43 h 76"/>
                <a:gd name="T20" fmla="*/ 43 w 61"/>
                <a:gd name="T21" fmla="*/ 27 h 76"/>
                <a:gd name="T22" fmla="*/ 42 w 61"/>
                <a:gd name="T23" fmla="*/ 14 h 76"/>
                <a:gd name="T24" fmla="*/ 42 w 61"/>
                <a:gd name="T25" fmla="*/ 14 h 76"/>
                <a:gd name="T26" fmla="*/ 36 w 61"/>
                <a:gd name="T27" fmla="*/ 26 h 76"/>
                <a:gd name="T28" fmla="*/ 29 w 61"/>
                <a:gd name="T29" fmla="*/ 39 h 76"/>
                <a:gd name="T30" fmla="*/ 44 w 61"/>
                <a:gd name="T31" fmla="*/ 43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76">
                  <a:moveTo>
                    <a:pt x="24" y="50"/>
                  </a:moveTo>
                  <a:cubicBezTo>
                    <a:pt x="16" y="66"/>
                    <a:pt x="16" y="66"/>
                    <a:pt x="16" y="66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61" y="76"/>
                    <a:pt x="61" y="76"/>
                    <a:pt x="61" y="76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3" y="54"/>
                    <a:pt x="43" y="54"/>
                    <a:pt x="43" y="54"/>
                  </a:cubicBezTo>
                  <a:lnTo>
                    <a:pt x="24" y="50"/>
                  </a:lnTo>
                  <a:close/>
                  <a:moveTo>
                    <a:pt x="44" y="43"/>
                  </a:moveTo>
                  <a:cubicBezTo>
                    <a:pt x="43" y="27"/>
                    <a:pt x="43" y="27"/>
                    <a:pt x="43" y="27"/>
                  </a:cubicBezTo>
                  <a:cubicBezTo>
                    <a:pt x="42" y="23"/>
                    <a:pt x="42" y="18"/>
                    <a:pt x="42" y="14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0" y="18"/>
                    <a:pt x="38" y="22"/>
                    <a:pt x="36" y="26"/>
                  </a:cubicBezTo>
                  <a:cubicBezTo>
                    <a:pt x="29" y="39"/>
                    <a:pt x="29" y="39"/>
                    <a:pt x="29" y="39"/>
                  </a:cubicBezTo>
                  <a:lnTo>
                    <a:pt x="44" y="43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isḷîḓê">
              <a:extLst>
                <a:ext uri="{FF2B5EF4-FFF2-40B4-BE49-F238E27FC236}">
                  <a16:creationId xmlns:a16="http://schemas.microsoft.com/office/drawing/2014/main" id="{5D8C2473-4715-4520-9F2D-0AA14729930F}"/>
                </a:ext>
              </a:extLst>
            </p:cNvPr>
            <p:cNvSpPr/>
            <p:nvPr/>
          </p:nvSpPr>
          <p:spPr bwMode="auto">
            <a:xfrm>
              <a:off x="7414789" y="1978872"/>
              <a:ext cx="20690" cy="28787"/>
            </a:xfrm>
            <a:custGeom>
              <a:avLst/>
              <a:gdLst>
                <a:gd name="T0" fmla="*/ 8 w 23"/>
                <a:gd name="T1" fmla="*/ 7 h 32"/>
                <a:gd name="T2" fmla="*/ 0 w 23"/>
                <a:gd name="T3" fmla="*/ 5 h 32"/>
                <a:gd name="T4" fmla="*/ 1 w 23"/>
                <a:gd name="T5" fmla="*/ 0 h 32"/>
                <a:gd name="T6" fmla="*/ 23 w 23"/>
                <a:gd name="T7" fmla="*/ 5 h 32"/>
                <a:gd name="T8" fmla="*/ 22 w 23"/>
                <a:gd name="T9" fmla="*/ 11 h 32"/>
                <a:gd name="T10" fmla="*/ 14 w 23"/>
                <a:gd name="T11" fmla="*/ 9 h 32"/>
                <a:gd name="T12" fmla="*/ 9 w 23"/>
                <a:gd name="T13" fmla="*/ 32 h 32"/>
                <a:gd name="T14" fmla="*/ 3 w 23"/>
                <a:gd name="T15" fmla="*/ 31 h 32"/>
                <a:gd name="T16" fmla="*/ 8 w 23"/>
                <a:gd name="T17" fmla="*/ 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32">
                  <a:moveTo>
                    <a:pt x="8" y="7"/>
                  </a:moveTo>
                  <a:lnTo>
                    <a:pt x="0" y="5"/>
                  </a:lnTo>
                  <a:lnTo>
                    <a:pt x="1" y="0"/>
                  </a:lnTo>
                  <a:lnTo>
                    <a:pt x="23" y="5"/>
                  </a:lnTo>
                  <a:lnTo>
                    <a:pt x="22" y="11"/>
                  </a:lnTo>
                  <a:lnTo>
                    <a:pt x="14" y="9"/>
                  </a:lnTo>
                  <a:lnTo>
                    <a:pt x="9" y="32"/>
                  </a:lnTo>
                  <a:lnTo>
                    <a:pt x="3" y="31"/>
                  </a:lnTo>
                  <a:lnTo>
                    <a:pt x="8" y="7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îṩḻîḋe">
              <a:extLst>
                <a:ext uri="{FF2B5EF4-FFF2-40B4-BE49-F238E27FC236}">
                  <a16:creationId xmlns:a16="http://schemas.microsoft.com/office/drawing/2014/main" id="{97195E70-433C-4148-9CCB-98416A1903B3}"/>
                </a:ext>
              </a:extLst>
            </p:cNvPr>
            <p:cNvSpPr/>
            <p:nvPr/>
          </p:nvSpPr>
          <p:spPr bwMode="auto">
            <a:xfrm>
              <a:off x="7428282" y="1985169"/>
              <a:ext cx="24289" cy="28787"/>
            </a:xfrm>
            <a:custGeom>
              <a:avLst/>
              <a:gdLst>
                <a:gd name="T0" fmla="*/ 25 w 62"/>
                <a:gd name="T1" fmla="*/ 49 h 75"/>
                <a:gd name="T2" fmla="*/ 16 w 62"/>
                <a:gd name="T3" fmla="*/ 65 h 75"/>
                <a:gd name="T4" fmla="*/ 0 w 62"/>
                <a:gd name="T5" fmla="*/ 62 h 75"/>
                <a:gd name="T6" fmla="*/ 36 w 62"/>
                <a:gd name="T7" fmla="*/ 0 h 75"/>
                <a:gd name="T8" fmla="*/ 55 w 62"/>
                <a:gd name="T9" fmla="*/ 4 h 75"/>
                <a:gd name="T10" fmla="*/ 62 w 62"/>
                <a:gd name="T11" fmla="*/ 75 h 75"/>
                <a:gd name="T12" fmla="*/ 45 w 62"/>
                <a:gd name="T13" fmla="*/ 72 h 75"/>
                <a:gd name="T14" fmla="*/ 44 w 62"/>
                <a:gd name="T15" fmla="*/ 53 h 75"/>
                <a:gd name="T16" fmla="*/ 25 w 62"/>
                <a:gd name="T17" fmla="*/ 49 h 75"/>
                <a:gd name="T18" fmla="*/ 44 w 62"/>
                <a:gd name="T19" fmla="*/ 42 h 75"/>
                <a:gd name="T20" fmla="*/ 43 w 62"/>
                <a:gd name="T21" fmla="*/ 27 h 75"/>
                <a:gd name="T22" fmla="*/ 43 w 62"/>
                <a:gd name="T23" fmla="*/ 13 h 75"/>
                <a:gd name="T24" fmla="*/ 42 w 62"/>
                <a:gd name="T25" fmla="*/ 13 h 75"/>
                <a:gd name="T26" fmla="*/ 36 w 62"/>
                <a:gd name="T27" fmla="*/ 25 h 75"/>
                <a:gd name="T28" fmla="*/ 29 w 62"/>
                <a:gd name="T29" fmla="*/ 38 h 75"/>
                <a:gd name="T30" fmla="*/ 44 w 62"/>
                <a:gd name="T31" fmla="*/ 4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2" h="75">
                  <a:moveTo>
                    <a:pt x="25" y="49"/>
                  </a:moveTo>
                  <a:cubicBezTo>
                    <a:pt x="16" y="65"/>
                    <a:pt x="16" y="65"/>
                    <a:pt x="16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62" y="75"/>
                    <a:pt x="62" y="75"/>
                    <a:pt x="62" y="75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4" y="53"/>
                    <a:pt x="44" y="53"/>
                    <a:pt x="44" y="53"/>
                  </a:cubicBezTo>
                  <a:lnTo>
                    <a:pt x="25" y="49"/>
                  </a:lnTo>
                  <a:close/>
                  <a:moveTo>
                    <a:pt x="44" y="42"/>
                  </a:moveTo>
                  <a:cubicBezTo>
                    <a:pt x="43" y="27"/>
                    <a:pt x="43" y="27"/>
                    <a:pt x="43" y="27"/>
                  </a:cubicBezTo>
                  <a:cubicBezTo>
                    <a:pt x="43" y="22"/>
                    <a:pt x="43" y="17"/>
                    <a:pt x="43" y="13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40" y="17"/>
                    <a:pt x="38" y="22"/>
                    <a:pt x="36" y="25"/>
                  </a:cubicBezTo>
                  <a:cubicBezTo>
                    <a:pt x="29" y="38"/>
                    <a:pt x="29" y="38"/>
                    <a:pt x="29" y="38"/>
                  </a:cubicBezTo>
                  <a:lnTo>
                    <a:pt x="44" y="42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í$ḷîḓè">
              <a:extLst>
                <a:ext uri="{FF2B5EF4-FFF2-40B4-BE49-F238E27FC236}">
                  <a16:creationId xmlns:a16="http://schemas.microsoft.com/office/drawing/2014/main" id="{B56F6EDB-DECA-49BF-A196-FE3233ADC8D7}"/>
                </a:ext>
              </a:extLst>
            </p:cNvPr>
            <p:cNvSpPr/>
            <p:nvPr/>
          </p:nvSpPr>
          <p:spPr bwMode="auto">
            <a:xfrm>
              <a:off x="7197989" y="1989667"/>
              <a:ext cx="368829" cy="249185"/>
            </a:xfrm>
            <a:custGeom>
              <a:avLst/>
              <a:gdLst>
                <a:gd name="T0" fmla="*/ 104 w 941"/>
                <a:gd name="T1" fmla="*/ 474 h 638"/>
                <a:gd name="T2" fmla="*/ 941 w 941"/>
                <a:gd name="T3" fmla="*/ 186 h 638"/>
                <a:gd name="T4" fmla="*/ 745 w 941"/>
                <a:gd name="T5" fmla="*/ 165 h 638"/>
                <a:gd name="T6" fmla="*/ 614 w 941"/>
                <a:gd name="T7" fmla="*/ 136 h 638"/>
                <a:gd name="T8" fmla="*/ 404 w 941"/>
                <a:gd name="T9" fmla="*/ 178 h 638"/>
                <a:gd name="T10" fmla="*/ 171 w 941"/>
                <a:gd name="T11" fmla="*/ 467 h 638"/>
                <a:gd name="T12" fmla="*/ 99 w 941"/>
                <a:gd name="T13" fmla="*/ 451 h 638"/>
                <a:gd name="T14" fmla="*/ 37 w 941"/>
                <a:gd name="T15" fmla="*/ 418 h 638"/>
                <a:gd name="T16" fmla="*/ 51 w 941"/>
                <a:gd name="T17" fmla="*/ 357 h 638"/>
                <a:gd name="T18" fmla="*/ 144 w 941"/>
                <a:gd name="T19" fmla="*/ 378 h 638"/>
                <a:gd name="T20" fmla="*/ 189 w 941"/>
                <a:gd name="T21" fmla="*/ 387 h 638"/>
                <a:gd name="T22" fmla="*/ 191 w 941"/>
                <a:gd name="T23" fmla="*/ 360 h 638"/>
                <a:gd name="T24" fmla="*/ 59 w 941"/>
                <a:gd name="T25" fmla="*/ 337 h 638"/>
                <a:gd name="T26" fmla="*/ 79 w 941"/>
                <a:gd name="T27" fmla="*/ 246 h 638"/>
                <a:gd name="T28" fmla="*/ 210 w 941"/>
                <a:gd name="T29" fmla="*/ 275 h 638"/>
                <a:gd name="T30" fmla="*/ 218 w 941"/>
                <a:gd name="T31" fmla="*/ 254 h 638"/>
                <a:gd name="T32" fmla="*/ 239 w 941"/>
                <a:gd name="T33" fmla="*/ 163 h 638"/>
                <a:gd name="T34" fmla="*/ 105 w 941"/>
                <a:gd name="T35" fmla="*/ 112 h 638"/>
                <a:gd name="T36" fmla="*/ 243 w 941"/>
                <a:gd name="T37" fmla="*/ 142 h 638"/>
                <a:gd name="T38" fmla="*/ 219 w 941"/>
                <a:gd name="T39" fmla="*/ 394 h 638"/>
                <a:gd name="T40" fmla="*/ 355 w 941"/>
                <a:gd name="T41" fmla="*/ 402 h 638"/>
                <a:gd name="T42" fmla="*/ 224 w 941"/>
                <a:gd name="T43" fmla="*/ 373 h 638"/>
                <a:gd name="T44" fmla="*/ 244 w 941"/>
                <a:gd name="T45" fmla="*/ 282 h 638"/>
                <a:gd name="T46" fmla="*/ 375 w 941"/>
                <a:gd name="T47" fmla="*/ 311 h 638"/>
                <a:gd name="T48" fmla="*/ 374 w 941"/>
                <a:gd name="T49" fmla="*/ 289 h 638"/>
                <a:gd name="T50" fmla="*/ 269 w 941"/>
                <a:gd name="T51" fmla="*/ 170 h 638"/>
                <a:gd name="T52" fmla="*/ 399 w 941"/>
                <a:gd name="T53" fmla="*/ 205 h 638"/>
                <a:gd name="T54" fmla="*/ 362 w 941"/>
                <a:gd name="T55" fmla="*/ 509 h 638"/>
                <a:gd name="T56" fmla="*/ 493 w 941"/>
                <a:gd name="T57" fmla="*/ 538 h 638"/>
                <a:gd name="T58" fmla="*/ 404 w 941"/>
                <a:gd name="T59" fmla="*/ 319 h 638"/>
                <a:gd name="T60" fmla="*/ 536 w 941"/>
                <a:gd name="T61" fmla="*/ 347 h 638"/>
                <a:gd name="T62" fmla="*/ 516 w 941"/>
                <a:gd name="T63" fmla="*/ 438 h 638"/>
                <a:gd name="T64" fmla="*/ 409 w 941"/>
                <a:gd name="T65" fmla="*/ 297 h 638"/>
                <a:gd name="T66" fmla="*/ 540 w 941"/>
                <a:gd name="T67" fmla="*/ 326 h 638"/>
                <a:gd name="T68" fmla="*/ 453 w 941"/>
                <a:gd name="T69" fmla="*/ 100 h 638"/>
                <a:gd name="T70" fmla="*/ 654 w 941"/>
                <a:gd name="T71" fmla="*/ 574 h 638"/>
                <a:gd name="T72" fmla="*/ 672 w 941"/>
                <a:gd name="T73" fmla="*/ 495 h 638"/>
                <a:gd name="T74" fmla="*/ 678 w 941"/>
                <a:gd name="T75" fmla="*/ 468 h 638"/>
                <a:gd name="T76" fmla="*/ 556 w 941"/>
                <a:gd name="T77" fmla="*/ 399 h 638"/>
                <a:gd name="T78" fmla="*/ 561 w 941"/>
                <a:gd name="T79" fmla="*/ 377 h 638"/>
                <a:gd name="T80" fmla="*/ 566 w 941"/>
                <a:gd name="T81" fmla="*/ 354 h 638"/>
                <a:gd name="T82" fmla="*/ 701 w 941"/>
                <a:gd name="T83" fmla="*/ 362 h 638"/>
                <a:gd name="T84" fmla="*/ 591 w 941"/>
                <a:gd name="T85" fmla="*/ 241 h 638"/>
                <a:gd name="T86" fmla="*/ 701 w 941"/>
                <a:gd name="T87" fmla="*/ 362 h 638"/>
                <a:gd name="T88" fmla="*/ 702 w 941"/>
                <a:gd name="T89" fmla="*/ 501 h 638"/>
                <a:gd name="T90" fmla="*/ 837 w 941"/>
                <a:gd name="T91" fmla="*/ 509 h 638"/>
                <a:gd name="T92" fmla="*/ 858 w 941"/>
                <a:gd name="T93" fmla="*/ 418 h 638"/>
                <a:gd name="T94" fmla="*/ 864 w 941"/>
                <a:gd name="T95" fmla="*/ 398 h 638"/>
                <a:gd name="T96" fmla="*/ 752 w 941"/>
                <a:gd name="T97" fmla="*/ 277 h 638"/>
                <a:gd name="T98" fmla="*/ 812 w 941"/>
                <a:gd name="T99" fmla="*/ 291 h 638"/>
                <a:gd name="T100" fmla="*/ 882 w 941"/>
                <a:gd name="T101" fmla="*/ 307 h 638"/>
                <a:gd name="T102" fmla="*/ 889 w 941"/>
                <a:gd name="T103" fmla="*/ 286 h 638"/>
                <a:gd name="T104" fmla="*/ 835 w 941"/>
                <a:gd name="T105" fmla="*/ 274 h 638"/>
                <a:gd name="T106" fmla="*/ 758 w 941"/>
                <a:gd name="T107" fmla="*/ 257 h 638"/>
                <a:gd name="T108" fmla="*/ 777 w 941"/>
                <a:gd name="T109" fmla="*/ 172 h 638"/>
                <a:gd name="T110" fmla="*/ 889 w 941"/>
                <a:gd name="T111" fmla="*/ 286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41" h="638">
                  <a:moveTo>
                    <a:pt x="100" y="0"/>
                  </a:moveTo>
                  <a:cubicBezTo>
                    <a:pt x="0" y="451"/>
                    <a:pt x="0" y="451"/>
                    <a:pt x="0" y="451"/>
                  </a:cubicBezTo>
                  <a:cubicBezTo>
                    <a:pt x="104" y="474"/>
                    <a:pt x="104" y="474"/>
                    <a:pt x="104" y="474"/>
                  </a:cubicBezTo>
                  <a:cubicBezTo>
                    <a:pt x="810" y="631"/>
                    <a:pt x="810" y="631"/>
                    <a:pt x="810" y="631"/>
                  </a:cubicBezTo>
                  <a:cubicBezTo>
                    <a:pt x="840" y="638"/>
                    <a:pt x="840" y="638"/>
                    <a:pt x="840" y="638"/>
                  </a:cubicBezTo>
                  <a:cubicBezTo>
                    <a:pt x="941" y="186"/>
                    <a:pt x="941" y="186"/>
                    <a:pt x="941" y="186"/>
                  </a:cubicBezTo>
                  <a:lnTo>
                    <a:pt x="100" y="0"/>
                  </a:lnTo>
                  <a:close/>
                  <a:moveTo>
                    <a:pt x="614" y="136"/>
                  </a:moveTo>
                  <a:cubicBezTo>
                    <a:pt x="745" y="165"/>
                    <a:pt x="745" y="165"/>
                    <a:pt x="745" y="165"/>
                  </a:cubicBezTo>
                  <a:cubicBezTo>
                    <a:pt x="726" y="250"/>
                    <a:pt x="726" y="250"/>
                    <a:pt x="726" y="250"/>
                  </a:cubicBezTo>
                  <a:cubicBezTo>
                    <a:pt x="595" y="221"/>
                    <a:pt x="595" y="221"/>
                    <a:pt x="595" y="221"/>
                  </a:cubicBezTo>
                  <a:lnTo>
                    <a:pt x="614" y="136"/>
                  </a:lnTo>
                  <a:close/>
                  <a:moveTo>
                    <a:pt x="292" y="64"/>
                  </a:moveTo>
                  <a:cubicBezTo>
                    <a:pt x="423" y="93"/>
                    <a:pt x="423" y="93"/>
                    <a:pt x="423" y="93"/>
                  </a:cubicBezTo>
                  <a:cubicBezTo>
                    <a:pt x="404" y="178"/>
                    <a:pt x="404" y="178"/>
                    <a:pt x="404" y="178"/>
                  </a:cubicBezTo>
                  <a:cubicBezTo>
                    <a:pt x="273" y="149"/>
                    <a:pt x="273" y="149"/>
                    <a:pt x="273" y="149"/>
                  </a:cubicBezTo>
                  <a:lnTo>
                    <a:pt x="292" y="64"/>
                  </a:lnTo>
                  <a:close/>
                  <a:moveTo>
                    <a:pt x="171" y="467"/>
                  </a:moveTo>
                  <a:cubicBezTo>
                    <a:pt x="171" y="467"/>
                    <a:pt x="171" y="467"/>
                    <a:pt x="171" y="467"/>
                  </a:cubicBezTo>
                  <a:cubicBezTo>
                    <a:pt x="134" y="459"/>
                    <a:pt x="134" y="459"/>
                    <a:pt x="134" y="459"/>
                  </a:cubicBezTo>
                  <a:cubicBezTo>
                    <a:pt x="99" y="451"/>
                    <a:pt x="99" y="451"/>
                    <a:pt x="99" y="451"/>
                  </a:cubicBezTo>
                  <a:cubicBezTo>
                    <a:pt x="44" y="439"/>
                    <a:pt x="44" y="439"/>
                    <a:pt x="44" y="439"/>
                  </a:cubicBezTo>
                  <a:cubicBezTo>
                    <a:pt x="33" y="436"/>
                    <a:pt x="33" y="436"/>
                    <a:pt x="33" y="436"/>
                  </a:cubicBezTo>
                  <a:cubicBezTo>
                    <a:pt x="37" y="418"/>
                    <a:pt x="37" y="418"/>
                    <a:pt x="37" y="418"/>
                  </a:cubicBezTo>
                  <a:cubicBezTo>
                    <a:pt x="44" y="387"/>
                    <a:pt x="44" y="387"/>
                    <a:pt x="44" y="387"/>
                  </a:cubicBezTo>
                  <a:cubicBezTo>
                    <a:pt x="48" y="368"/>
                    <a:pt x="48" y="368"/>
                    <a:pt x="48" y="368"/>
                  </a:cubicBezTo>
                  <a:cubicBezTo>
                    <a:pt x="51" y="357"/>
                    <a:pt x="51" y="357"/>
                    <a:pt x="51" y="357"/>
                  </a:cubicBezTo>
                  <a:cubicBezTo>
                    <a:pt x="51" y="357"/>
                    <a:pt x="51" y="357"/>
                    <a:pt x="51" y="357"/>
                  </a:cubicBezTo>
                  <a:cubicBezTo>
                    <a:pt x="144" y="377"/>
                    <a:pt x="144" y="377"/>
                    <a:pt x="144" y="377"/>
                  </a:cubicBezTo>
                  <a:cubicBezTo>
                    <a:pt x="144" y="378"/>
                    <a:pt x="144" y="378"/>
                    <a:pt x="144" y="378"/>
                  </a:cubicBezTo>
                  <a:cubicBezTo>
                    <a:pt x="188" y="387"/>
                    <a:pt x="188" y="387"/>
                    <a:pt x="188" y="387"/>
                  </a:cubicBezTo>
                  <a:cubicBezTo>
                    <a:pt x="188" y="387"/>
                    <a:pt x="188" y="387"/>
                    <a:pt x="188" y="387"/>
                  </a:cubicBezTo>
                  <a:cubicBezTo>
                    <a:pt x="189" y="387"/>
                    <a:pt x="189" y="387"/>
                    <a:pt x="189" y="387"/>
                  </a:cubicBezTo>
                  <a:lnTo>
                    <a:pt x="171" y="467"/>
                  </a:lnTo>
                  <a:close/>
                  <a:moveTo>
                    <a:pt x="195" y="358"/>
                  </a:moveTo>
                  <a:cubicBezTo>
                    <a:pt x="194" y="359"/>
                    <a:pt x="193" y="359"/>
                    <a:pt x="191" y="360"/>
                  </a:cubicBezTo>
                  <a:cubicBezTo>
                    <a:pt x="190" y="366"/>
                    <a:pt x="190" y="366"/>
                    <a:pt x="190" y="366"/>
                  </a:cubicBezTo>
                  <a:cubicBezTo>
                    <a:pt x="181" y="364"/>
                    <a:pt x="181" y="364"/>
                    <a:pt x="181" y="364"/>
                  </a:cubicBezTo>
                  <a:cubicBezTo>
                    <a:pt x="59" y="337"/>
                    <a:pt x="59" y="337"/>
                    <a:pt x="59" y="337"/>
                  </a:cubicBezTo>
                  <a:cubicBezTo>
                    <a:pt x="55" y="336"/>
                    <a:pt x="55" y="336"/>
                    <a:pt x="55" y="336"/>
                  </a:cubicBezTo>
                  <a:cubicBezTo>
                    <a:pt x="75" y="245"/>
                    <a:pt x="75" y="245"/>
                    <a:pt x="75" y="245"/>
                  </a:cubicBezTo>
                  <a:cubicBezTo>
                    <a:pt x="79" y="246"/>
                    <a:pt x="79" y="246"/>
                    <a:pt x="79" y="246"/>
                  </a:cubicBezTo>
                  <a:cubicBezTo>
                    <a:pt x="80" y="245"/>
                    <a:pt x="80" y="245"/>
                    <a:pt x="80" y="245"/>
                  </a:cubicBezTo>
                  <a:cubicBezTo>
                    <a:pt x="210" y="274"/>
                    <a:pt x="210" y="274"/>
                    <a:pt x="210" y="274"/>
                  </a:cubicBezTo>
                  <a:cubicBezTo>
                    <a:pt x="210" y="275"/>
                    <a:pt x="210" y="275"/>
                    <a:pt x="210" y="275"/>
                  </a:cubicBezTo>
                  <a:cubicBezTo>
                    <a:pt x="214" y="275"/>
                    <a:pt x="214" y="275"/>
                    <a:pt x="214" y="275"/>
                  </a:cubicBezTo>
                  <a:lnTo>
                    <a:pt x="195" y="358"/>
                  </a:lnTo>
                  <a:close/>
                  <a:moveTo>
                    <a:pt x="218" y="254"/>
                  </a:moveTo>
                  <a:cubicBezTo>
                    <a:pt x="80" y="224"/>
                    <a:pt x="80" y="224"/>
                    <a:pt x="80" y="22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239" y="163"/>
                    <a:pt x="239" y="163"/>
                    <a:pt x="239" y="163"/>
                  </a:cubicBezTo>
                  <a:lnTo>
                    <a:pt x="218" y="254"/>
                  </a:lnTo>
                  <a:close/>
                  <a:moveTo>
                    <a:pt x="243" y="142"/>
                  </a:moveTo>
                  <a:cubicBezTo>
                    <a:pt x="105" y="112"/>
                    <a:pt x="105" y="112"/>
                    <a:pt x="105" y="112"/>
                  </a:cubicBezTo>
                  <a:cubicBezTo>
                    <a:pt x="124" y="27"/>
                    <a:pt x="124" y="27"/>
                    <a:pt x="124" y="27"/>
                  </a:cubicBezTo>
                  <a:cubicBezTo>
                    <a:pt x="262" y="57"/>
                    <a:pt x="262" y="57"/>
                    <a:pt x="262" y="57"/>
                  </a:cubicBezTo>
                  <a:lnTo>
                    <a:pt x="243" y="142"/>
                  </a:lnTo>
                  <a:close/>
                  <a:moveTo>
                    <a:pt x="332" y="503"/>
                  </a:moveTo>
                  <a:cubicBezTo>
                    <a:pt x="201" y="474"/>
                    <a:pt x="201" y="474"/>
                    <a:pt x="201" y="474"/>
                  </a:cubicBezTo>
                  <a:cubicBezTo>
                    <a:pt x="219" y="394"/>
                    <a:pt x="219" y="394"/>
                    <a:pt x="219" y="394"/>
                  </a:cubicBezTo>
                  <a:cubicBezTo>
                    <a:pt x="350" y="423"/>
                    <a:pt x="350" y="423"/>
                    <a:pt x="350" y="423"/>
                  </a:cubicBezTo>
                  <a:lnTo>
                    <a:pt x="332" y="503"/>
                  </a:lnTo>
                  <a:close/>
                  <a:moveTo>
                    <a:pt x="355" y="402"/>
                  </a:moveTo>
                  <a:cubicBezTo>
                    <a:pt x="354" y="402"/>
                    <a:pt x="354" y="402"/>
                    <a:pt x="354" y="402"/>
                  </a:cubicBezTo>
                  <a:cubicBezTo>
                    <a:pt x="225" y="373"/>
                    <a:pt x="225" y="373"/>
                    <a:pt x="225" y="373"/>
                  </a:cubicBezTo>
                  <a:cubicBezTo>
                    <a:pt x="224" y="373"/>
                    <a:pt x="224" y="373"/>
                    <a:pt x="224" y="373"/>
                  </a:cubicBezTo>
                  <a:cubicBezTo>
                    <a:pt x="230" y="345"/>
                    <a:pt x="230" y="345"/>
                    <a:pt x="230" y="345"/>
                  </a:cubicBezTo>
                  <a:cubicBezTo>
                    <a:pt x="230" y="345"/>
                    <a:pt x="230" y="345"/>
                    <a:pt x="230" y="345"/>
                  </a:cubicBezTo>
                  <a:cubicBezTo>
                    <a:pt x="244" y="282"/>
                    <a:pt x="244" y="282"/>
                    <a:pt x="244" y="282"/>
                  </a:cubicBezTo>
                  <a:cubicBezTo>
                    <a:pt x="244" y="282"/>
                    <a:pt x="244" y="282"/>
                    <a:pt x="244" y="282"/>
                  </a:cubicBezTo>
                  <a:cubicBezTo>
                    <a:pt x="244" y="282"/>
                    <a:pt x="244" y="282"/>
                    <a:pt x="244" y="282"/>
                  </a:cubicBezTo>
                  <a:cubicBezTo>
                    <a:pt x="375" y="311"/>
                    <a:pt x="375" y="311"/>
                    <a:pt x="375" y="311"/>
                  </a:cubicBezTo>
                  <a:lnTo>
                    <a:pt x="355" y="402"/>
                  </a:lnTo>
                  <a:close/>
                  <a:moveTo>
                    <a:pt x="380" y="290"/>
                  </a:moveTo>
                  <a:cubicBezTo>
                    <a:pt x="374" y="289"/>
                    <a:pt x="374" y="289"/>
                    <a:pt x="374" y="289"/>
                  </a:cubicBezTo>
                  <a:cubicBezTo>
                    <a:pt x="374" y="289"/>
                    <a:pt x="374" y="289"/>
                    <a:pt x="374" y="289"/>
                  </a:cubicBezTo>
                  <a:cubicBezTo>
                    <a:pt x="249" y="261"/>
                    <a:pt x="249" y="261"/>
                    <a:pt x="249" y="261"/>
                  </a:cubicBezTo>
                  <a:cubicBezTo>
                    <a:pt x="269" y="170"/>
                    <a:pt x="269" y="170"/>
                    <a:pt x="269" y="170"/>
                  </a:cubicBezTo>
                  <a:cubicBezTo>
                    <a:pt x="400" y="199"/>
                    <a:pt x="400" y="199"/>
                    <a:pt x="400" y="199"/>
                  </a:cubicBezTo>
                  <a:cubicBezTo>
                    <a:pt x="398" y="205"/>
                    <a:pt x="398" y="205"/>
                    <a:pt x="398" y="205"/>
                  </a:cubicBezTo>
                  <a:cubicBezTo>
                    <a:pt x="399" y="205"/>
                    <a:pt x="399" y="205"/>
                    <a:pt x="399" y="205"/>
                  </a:cubicBezTo>
                  <a:lnTo>
                    <a:pt x="380" y="290"/>
                  </a:lnTo>
                  <a:close/>
                  <a:moveTo>
                    <a:pt x="493" y="538"/>
                  </a:moveTo>
                  <a:cubicBezTo>
                    <a:pt x="362" y="509"/>
                    <a:pt x="362" y="509"/>
                    <a:pt x="362" y="509"/>
                  </a:cubicBezTo>
                  <a:cubicBezTo>
                    <a:pt x="380" y="430"/>
                    <a:pt x="380" y="430"/>
                    <a:pt x="380" y="430"/>
                  </a:cubicBezTo>
                  <a:cubicBezTo>
                    <a:pt x="511" y="459"/>
                    <a:pt x="511" y="459"/>
                    <a:pt x="511" y="459"/>
                  </a:cubicBezTo>
                  <a:lnTo>
                    <a:pt x="493" y="538"/>
                  </a:lnTo>
                  <a:close/>
                  <a:moveTo>
                    <a:pt x="516" y="438"/>
                  </a:moveTo>
                  <a:cubicBezTo>
                    <a:pt x="385" y="409"/>
                    <a:pt x="385" y="409"/>
                    <a:pt x="385" y="409"/>
                  </a:cubicBezTo>
                  <a:cubicBezTo>
                    <a:pt x="404" y="319"/>
                    <a:pt x="404" y="319"/>
                    <a:pt x="404" y="319"/>
                  </a:cubicBezTo>
                  <a:cubicBezTo>
                    <a:pt x="405" y="319"/>
                    <a:pt x="405" y="319"/>
                    <a:pt x="405" y="319"/>
                  </a:cubicBezTo>
                  <a:cubicBezTo>
                    <a:pt x="405" y="318"/>
                    <a:pt x="405" y="318"/>
                    <a:pt x="405" y="318"/>
                  </a:cubicBezTo>
                  <a:cubicBezTo>
                    <a:pt x="536" y="347"/>
                    <a:pt x="536" y="347"/>
                    <a:pt x="536" y="347"/>
                  </a:cubicBezTo>
                  <a:cubicBezTo>
                    <a:pt x="527" y="384"/>
                    <a:pt x="527" y="384"/>
                    <a:pt x="527" y="384"/>
                  </a:cubicBezTo>
                  <a:cubicBezTo>
                    <a:pt x="527" y="384"/>
                    <a:pt x="527" y="384"/>
                    <a:pt x="527" y="384"/>
                  </a:cubicBezTo>
                  <a:lnTo>
                    <a:pt x="516" y="438"/>
                  </a:lnTo>
                  <a:close/>
                  <a:moveTo>
                    <a:pt x="540" y="326"/>
                  </a:moveTo>
                  <a:cubicBezTo>
                    <a:pt x="410" y="297"/>
                    <a:pt x="410" y="297"/>
                    <a:pt x="410" y="297"/>
                  </a:cubicBezTo>
                  <a:cubicBezTo>
                    <a:pt x="409" y="297"/>
                    <a:pt x="409" y="297"/>
                    <a:pt x="409" y="297"/>
                  </a:cubicBezTo>
                  <a:cubicBezTo>
                    <a:pt x="430" y="206"/>
                    <a:pt x="430" y="206"/>
                    <a:pt x="430" y="206"/>
                  </a:cubicBezTo>
                  <a:cubicBezTo>
                    <a:pt x="561" y="235"/>
                    <a:pt x="561" y="235"/>
                    <a:pt x="561" y="235"/>
                  </a:cubicBezTo>
                  <a:lnTo>
                    <a:pt x="540" y="326"/>
                  </a:lnTo>
                  <a:close/>
                  <a:moveTo>
                    <a:pt x="565" y="214"/>
                  </a:moveTo>
                  <a:cubicBezTo>
                    <a:pt x="434" y="185"/>
                    <a:pt x="434" y="185"/>
                    <a:pt x="434" y="185"/>
                  </a:cubicBezTo>
                  <a:cubicBezTo>
                    <a:pt x="453" y="100"/>
                    <a:pt x="453" y="100"/>
                    <a:pt x="453" y="100"/>
                  </a:cubicBezTo>
                  <a:cubicBezTo>
                    <a:pt x="584" y="129"/>
                    <a:pt x="584" y="129"/>
                    <a:pt x="584" y="129"/>
                  </a:cubicBezTo>
                  <a:lnTo>
                    <a:pt x="565" y="214"/>
                  </a:lnTo>
                  <a:close/>
                  <a:moveTo>
                    <a:pt x="654" y="574"/>
                  </a:moveTo>
                  <a:cubicBezTo>
                    <a:pt x="523" y="545"/>
                    <a:pt x="523" y="545"/>
                    <a:pt x="523" y="545"/>
                  </a:cubicBezTo>
                  <a:cubicBezTo>
                    <a:pt x="541" y="465"/>
                    <a:pt x="541" y="465"/>
                    <a:pt x="541" y="465"/>
                  </a:cubicBezTo>
                  <a:cubicBezTo>
                    <a:pt x="672" y="495"/>
                    <a:pt x="672" y="495"/>
                    <a:pt x="672" y="495"/>
                  </a:cubicBezTo>
                  <a:lnTo>
                    <a:pt x="654" y="574"/>
                  </a:lnTo>
                  <a:close/>
                  <a:moveTo>
                    <a:pt x="678" y="468"/>
                  </a:moveTo>
                  <a:cubicBezTo>
                    <a:pt x="678" y="468"/>
                    <a:pt x="678" y="468"/>
                    <a:pt x="678" y="468"/>
                  </a:cubicBezTo>
                  <a:cubicBezTo>
                    <a:pt x="676" y="474"/>
                    <a:pt x="676" y="474"/>
                    <a:pt x="676" y="474"/>
                  </a:cubicBezTo>
                  <a:cubicBezTo>
                    <a:pt x="546" y="445"/>
                    <a:pt x="546" y="445"/>
                    <a:pt x="546" y="445"/>
                  </a:cubicBezTo>
                  <a:cubicBezTo>
                    <a:pt x="556" y="399"/>
                    <a:pt x="556" y="399"/>
                    <a:pt x="556" y="399"/>
                  </a:cubicBezTo>
                  <a:cubicBezTo>
                    <a:pt x="556" y="400"/>
                    <a:pt x="556" y="400"/>
                    <a:pt x="556" y="400"/>
                  </a:cubicBezTo>
                  <a:cubicBezTo>
                    <a:pt x="561" y="377"/>
                    <a:pt x="561" y="377"/>
                    <a:pt x="561" y="377"/>
                  </a:cubicBezTo>
                  <a:cubicBezTo>
                    <a:pt x="561" y="377"/>
                    <a:pt x="561" y="377"/>
                    <a:pt x="561" y="377"/>
                  </a:cubicBezTo>
                  <a:cubicBezTo>
                    <a:pt x="566" y="354"/>
                    <a:pt x="566" y="354"/>
                    <a:pt x="566" y="354"/>
                  </a:cubicBezTo>
                  <a:cubicBezTo>
                    <a:pt x="566" y="354"/>
                    <a:pt x="566" y="354"/>
                    <a:pt x="566" y="354"/>
                  </a:cubicBezTo>
                  <a:cubicBezTo>
                    <a:pt x="566" y="354"/>
                    <a:pt x="566" y="354"/>
                    <a:pt x="566" y="354"/>
                  </a:cubicBezTo>
                  <a:cubicBezTo>
                    <a:pt x="697" y="383"/>
                    <a:pt x="697" y="383"/>
                    <a:pt x="697" y="383"/>
                  </a:cubicBezTo>
                  <a:lnTo>
                    <a:pt x="678" y="468"/>
                  </a:lnTo>
                  <a:close/>
                  <a:moveTo>
                    <a:pt x="701" y="362"/>
                  </a:moveTo>
                  <a:cubicBezTo>
                    <a:pt x="678" y="356"/>
                    <a:pt x="678" y="356"/>
                    <a:pt x="678" y="356"/>
                  </a:cubicBezTo>
                  <a:cubicBezTo>
                    <a:pt x="570" y="333"/>
                    <a:pt x="570" y="333"/>
                    <a:pt x="570" y="333"/>
                  </a:cubicBezTo>
                  <a:cubicBezTo>
                    <a:pt x="591" y="241"/>
                    <a:pt x="591" y="241"/>
                    <a:pt x="591" y="241"/>
                  </a:cubicBezTo>
                  <a:cubicBezTo>
                    <a:pt x="721" y="271"/>
                    <a:pt x="721" y="271"/>
                    <a:pt x="721" y="271"/>
                  </a:cubicBezTo>
                  <a:cubicBezTo>
                    <a:pt x="720" y="275"/>
                    <a:pt x="720" y="275"/>
                    <a:pt x="720" y="275"/>
                  </a:cubicBezTo>
                  <a:lnTo>
                    <a:pt x="701" y="362"/>
                  </a:lnTo>
                  <a:close/>
                  <a:moveTo>
                    <a:pt x="815" y="610"/>
                  </a:moveTo>
                  <a:cubicBezTo>
                    <a:pt x="684" y="581"/>
                    <a:pt x="684" y="581"/>
                    <a:pt x="684" y="581"/>
                  </a:cubicBezTo>
                  <a:cubicBezTo>
                    <a:pt x="702" y="501"/>
                    <a:pt x="702" y="501"/>
                    <a:pt x="702" y="501"/>
                  </a:cubicBezTo>
                  <a:cubicBezTo>
                    <a:pt x="833" y="530"/>
                    <a:pt x="833" y="530"/>
                    <a:pt x="833" y="530"/>
                  </a:cubicBezTo>
                  <a:lnTo>
                    <a:pt x="815" y="610"/>
                  </a:lnTo>
                  <a:close/>
                  <a:moveTo>
                    <a:pt x="837" y="509"/>
                  </a:moveTo>
                  <a:cubicBezTo>
                    <a:pt x="707" y="480"/>
                    <a:pt x="707" y="480"/>
                    <a:pt x="707" y="480"/>
                  </a:cubicBezTo>
                  <a:cubicBezTo>
                    <a:pt x="727" y="389"/>
                    <a:pt x="727" y="389"/>
                    <a:pt x="727" y="389"/>
                  </a:cubicBezTo>
                  <a:cubicBezTo>
                    <a:pt x="858" y="418"/>
                    <a:pt x="858" y="418"/>
                    <a:pt x="858" y="418"/>
                  </a:cubicBezTo>
                  <a:lnTo>
                    <a:pt x="837" y="509"/>
                  </a:lnTo>
                  <a:close/>
                  <a:moveTo>
                    <a:pt x="866" y="392"/>
                  </a:moveTo>
                  <a:cubicBezTo>
                    <a:pt x="864" y="398"/>
                    <a:pt x="864" y="398"/>
                    <a:pt x="864" y="398"/>
                  </a:cubicBezTo>
                  <a:cubicBezTo>
                    <a:pt x="862" y="397"/>
                    <a:pt x="862" y="397"/>
                    <a:pt x="862" y="397"/>
                  </a:cubicBezTo>
                  <a:cubicBezTo>
                    <a:pt x="731" y="368"/>
                    <a:pt x="731" y="368"/>
                    <a:pt x="731" y="368"/>
                  </a:cubicBezTo>
                  <a:cubicBezTo>
                    <a:pt x="752" y="277"/>
                    <a:pt x="752" y="277"/>
                    <a:pt x="752" y="277"/>
                  </a:cubicBezTo>
                  <a:cubicBezTo>
                    <a:pt x="777" y="283"/>
                    <a:pt x="777" y="283"/>
                    <a:pt x="777" y="283"/>
                  </a:cubicBezTo>
                  <a:cubicBezTo>
                    <a:pt x="777" y="283"/>
                    <a:pt x="777" y="283"/>
                    <a:pt x="777" y="283"/>
                  </a:cubicBezTo>
                  <a:cubicBezTo>
                    <a:pt x="812" y="291"/>
                    <a:pt x="812" y="291"/>
                    <a:pt x="812" y="291"/>
                  </a:cubicBezTo>
                  <a:cubicBezTo>
                    <a:pt x="812" y="291"/>
                    <a:pt x="812" y="291"/>
                    <a:pt x="812" y="291"/>
                  </a:cubicBezTo>
                  <a:cubicBezTo>
                    <a:pt x="882" y="306"/>
                    <a:pt x="882" y="306"/>
                    <a:pt x="882" y="306"/>
                  </a:cubicBezTo>
                  <a:cubicBezTo>
                    <a:pt x="882" y="307"/>
                    <a:pt x="882" y="307"/>
                    <a:pt x="882" y="307"/>
                  </a:cubicBezTo>
                  <a:cubicBezTo>
                    <a:pt x="884" y="307"/>
                    <a:pt x="884" y="307"/>
                    <a:pt x="884" y="307"/>
                  </a:cubicBezTo>
                  <a:lnTo>
                    <a:pt x="866" y="392"/>
                  </a:lnTo>
                  <a:close/>
                  <a:moveTo>
                    <a:pt x="889" y="286"/>
                  </a:moveTo>
                  <a:cubicBezTo>
                    <a:pt x="887" y="285"/>
                    <a:pt x="887" y="285"/>
                    <a:pt x="887" y="285"/>
                  </a:cubicBezTo>
                  <a:cubicBezTo>
                    <a:pt x="887" y="285"/>
                    <a:pt x="887" y="285"/>
                    <a:pt x="887" y="285"/>
                  </a:cubicBezTo>
                  <a:cubicBezTo>
                    <a:pt x="835" y="274"/>
                    <a:pt x="835" y="274"/>
                    <a:pt x="835" y="274"/>
                  </a:cubicBezTo>
                  <a:cubicBezTo>
                    <a:pt x="835" y="274"/>
                    <a:pt x="835" y="274"/>
                    <a:pt x="835" y="274"/>
                  </a:cubicBezTo>
                  <a:cubicBezTo>
                    <a:pt x="800" y="266"/>
                    <a:pt x="800" y="266"/>
                    <a:pt x="800" y="266"/>
                  </a:cubicBezTo>
                  <a:cubicBezTo>
                    <a:pt x="758" y="257"/>
                    <a:pt x="758" y="257"/>
                    <a:pt x="758" y="257"/>
                  </a:cubicBezTo>
                  <a:cubicBezTo>
                    <a:pt x="756" y="256"/>
                    <a:pt x="756" y="256"/>
                    <a:pt x="756" y="256"/>
                  </a:cubicBezTo>
                  <a:cubicBezTo>
                    <a:pt x="775" y="171"/>
                    <a:pt x="775" y="171"/>
                    <a:pt x="775" y="171"/>
                  </a:cubicBezTo>
                  <a:cubicBezTo>
                    <a:pt x="777" y="172"/>
                    <a:pt x="777" y="172"/>
                    <a:pt x="777" y="172"/>
                  </a:cubicBezTo>
                  <a:cubicBezTo>
                    <a:pt x="892" y="197"/>
                    <a:pt x="892" y="197"/>
                    <a:pt x="892" y="197"/>
                  </a:cubicBezTo>
                  <a:cubicBezTo>
                    <a:pt x="908" y="201"/>
                    <a:pt x="908" y="201"/>
                    <a:pt x="908" y="201"/>
                  </a:cubicBezTo>
                  <a:lnTo>
                    <a:pt x="889" y="286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ïṧlíďè">
              <a:extLst>
                <a:ext uri="{FF2B5EF4-FFF2-40B4-BE49-F238E27FC236}">
                  <a16:creationId xmlns:a16="http://schemas.microsoft.com/office/drawing/2014/main" id="{F0C360C1-11B6-495C-A794-0559C1D1B8C2}"/>
                </a:ext>
              </a:extLst>
            </p:cNvPr>
            <p:cNvSpPr/>
            <p:nvPr/>
          </p:nvSpPr>
          <p:spPr bwMode="auto">
            <a:xfrm>
              <a:off x="7207885" y="2084123"/>
              <a:ext cx="328348" cy="96255"/>
            </a:xfrm>
            <a:custGeom>
              <a:avLst/>
              <a:gdLst>
                <a:gd name="T0" fmla="*/ 4 w 365"/>
                <a:gd name="T1" fmla="*/ 82 h 107"/>
                <a:gd name="T2" fmla="*/ 0 w 365"/>
                <a:gd name="T3" fmla="*/ 75 h 107"/>
                <a:gd name="T4" fmla="*/ 83 w 365"/>
                <a:gd name="T5" fmla="*/ 37 h 107"/>
                <a:gd name="T6" fmla="*/ 118 w 365"/>
                <a:gd name="T7" fmla="*/ 64 h 107"/>
                <a:gd name="T8" fmla="*/ 197 w 365"/>
                <a:gd name="T9" fmla="*/ 31 h 107"/>
                <a:gd name="T10" fmla="*/ 225 w 365"/>
                <a:gd name="T11" fmla="*/ 68 h 107"/>
                <a:gd name="T12" fmla="*/ 293 w 365"/>
                <a:gd name="T13" fmla="*/ 0 h 107"/>
                <a:gd name="T14" fmla="*/ 365 w 365"/>
                <a:gd name="T15" fmla="*/ 103 h 107"/>
                <a:gd name="T16" fmla="*/ 358 w 365"/>
                <a:gd name="T17" fmla="*/ 107 h 107"/>
                <a:gd name="T18" fmla="*/ 292 w 365"/>
                <a:gd name="T19" fmla="*/ 13 h 107"/>
                <a:gd name="T20" fmla="*/ 224 w 365"/>
                <a:gd name="T21" fmla="*/ 80 h 107"/>
                <a:gd name="T22" fmla="*/ 195 w 365"/>
                <a:gd name="T23" fmla="*/ 41 h 107"/>
                <a:gd name="T24" fmla="*/ 117 w 365"/>
                <a:gd name="T25" fmla="*/ 73 h 107"/>
                <a:gd name="T26" fmla="*/ 82 w 365"/>
                <a:gd name="T27" fmla="*/ 46 h 107"/>
                <a:gd name="T28" fmla="*/ 4 w 365"/>
                <a:gd name="T29" fmla="*/ 8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5" h="107">
                  <a:moveTo>
                    <a:pt x="4" y="82"/>
                  </a:moveTo>
                  <a:lnTo>
                    <a:pt x="0" y="75"/>
                  </a:lnTo>
                  <a:lnTo>
                    <a:pt x="83" y="37"/>
                  </a:lnTo>
                  <a:lnTo>
                    <a:pt x="118" y="64"/>
                  </a:lnTo>
                  <a:lnTo>
                    <a:pt x="197" y="31"/>
                  </a:lnTo>
                  <a:lnTo>
                    <a:pt x="225" y="68"/>
                  </a:lnTo>
                  <a:lnTo>
                    <a:pt x="293" y="0"/>
                  </a:lnTo>
                  <a:lnTo>
                    <a:pt x="365" y="103"/>
                  </a:lnTo>
                  <a:lnTo>
                    <a:pt x="358" y="107"/>
                  </a:lnTo>
                  <a:lnTo>
                    <a:pt x="292" y="13"/>
                  </a:lnTo>
                  <a:lnTo>
                    <a:pt x="224" y="80"/>
                  </a:lnTo>
                  <a:lnTo>
                    <a:pt x="195" y="41"/>
                  </a:lnTo>
                  <a:lnTo>
                    <a:pt x="117" y="73"/>
                  </a:lnTo>
                  <a:lnTo>
                    <a:pt x="82" y="46"/>
                  </a:lnTo>
                  <a:lnTo>
                    <a:pt x="4" y="82"/>
                  </a:lnTo>
                  <a:close/>
                </a:path>
              </a:pathLst>
            </a:custGeom>
            <a:solidFill>
              <a:srgbClr val="EDAF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ïşḷïḋe">
              <a:extLst>
                <a:ext uri="{FF2B5EF4-FFF2-40B4-BE49-F238E27FC236}">
                  <a16:creationId xmlns:a16="http://schemas.microsoft.com/office/drawing/2014/main" id="{0A833099-22AF-4D27-B18C-C26C38821622}"/>
                </a:ext>
              </a:extLst>
            </p:cNvPr>
            <p:cNvSpPr/>
            <p:nvPr/>
          </p:nvSpPr>
          <p:spPr bwMode="auto">
            <a:xfrm>
              <a:off x="7220479" y="2081424"/>
              <a:ext cx="329248" cy="69268"/>
            </a:xfrm>
            <a:custGeom>
              <a:avLst/>
              <a:gdLst>
                <a:gd name="T0" fmla="*/ 246 w 366"/>
                <a:gd name="T1" fmla="*/ 77 h 77"/>
                <a:gd name="T2" fmla="*/ 181 w 366"/>
                <a:gd name="T3" fmla="*/ 9 h 77"/>
                <a:gd name="T4" fmla="*/ 127 w 366"/>
                <a:gd name="T5" fmla="*/ 19 h 77"/>
                <a:gd name="T6" fmla="*/ 98 w 366"/>
                <a:gd name="T7" fmla="*/ 9 h 77"/>
                <a:gd name="T8" fmla="*/ 41 w 366"/>
                <a:gd name="T9" fmla="*/ 21 h 77"/>
                <a:gd name="T10" fmla="*/ 0 w 366"/>
                <a:gd name="T11" fmla="*/ 21 h 77"/>
                <a:gd name="T12" fmla="*/ 0 w 366"/>
                <a:gd name="T13" fmla="*/ 13 h 77"/>
                <a:gd name="T14" fmla="*/ 41 w 366"/>
                <a:gd name="T15" fmla="*/ 13 h 77"/>
                <a:gd name="T16" fmla="*/ 99 w 366"/>
                <a:gd name="T17" fmla="*/ 1 h 77"/>
                <a:gd name="T18" fmla="*/ 128 w 366"/>
                <a:gd name="T19" fmla="*/ 11 h 77"/>
                <a:gd name="T20" fmla="*/ 184 w 366"/>
                <a:gd name="T21" fmla="*/ 0 h 77"/>
                <a:gd name="T22" fmla="*/ 249 w 366"/>
                <a:gd name="T23" fmla="*/ 68 h 77"/>
                <a:gd name="T24" fmla="*/ 364 w 366"/>
                <a:gd name="T25" fmla="*/ 37 h 77"/>
                <a:gd name="T26" fmla="*/ 366 w 366"/>
                <a:gd name="T27" fmla="*/ 44 h 77"/>
                <a:gd name="T28" fmla="*/ 246 w 366"/>
                <a:gd name="T2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6" h="77">
                  <a:moveTo>
                    <a:pt x="246" y="77"/>
                  </a:moveTo>
                  <a:lnTo>
                    <a:pt x="181" y="9"/>
                  </a:lnTo>
                  <a:lnTo>
                    <a:pt x="127" y="19"/>
                  </a:lnTo>
                  <a:lnTo>
                    <a:pt x="98" y="9"/>
                  </a:lnTo>
                  <a:lnTo>
                    <a:pt x="41" y="21"/>
                  </a:lnTo>
                  <a:lnTo>
                    <a:pt x="0" y="21"/>
                  </a:lnTo>
                  <a:lnTo>
                    <a:pt x="0" y="13"/>
                  </a:lnTo>
                  <a:lnTo>
                    <a:pt x="41" y="13"/>
                  </a:lnTo>
                  <a:lnTo>
                    <a:pt x="99" y="1"/>
                  </a:lnTo>
                  <a:lnTo>
                    <a:pt x="128" y="11"/>
                  </a:lnTo>
                  <a:lnTo>
                    <a:pt x="184" y="0"/>
                  </a:lnTo>
                  <a:lnTo>
                    <a:pt x="249" y="68"/>
                  </a:lnTo>
                  <a:lnTo>
                    <a:pt x="364" y="37"/>
                  </a:lnTo>
                  <a:lnTo>
                    <a:pt x="366" y="44"/>
                  </a:lnTo>
                  <a:lnTo>
                    <a:pt x="246" y="77"/>
                  </a:lnTo>
                  <a:close/>
                </a:path>
              </a:pathLst>
            </a:custGeom>
            <a:solidFill>
              <a:srgbClr val="94D3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" name="išľiḍè">
              <a:extLst>
                <a:ext uri="{FF2B5EF4-FFF2-40B4-BE49-F238E27FC236}">
                  <a16:creationId xmlns:a16="http://schemas.microsoft.com/office/drawing/2014/main" id="{852678FB-678A-4566-A3E8-0303843662F4}"/>
                </a:ext>
              </a:extLst>
            </p:cNvPr>
            <p:cNvSpPr/>
            <p:nvPr/>
          </p:nvSpPr>
          <p:spPr bwMode="auto">
            <a:xfrm>
              <a:off x="7211483" y="2108412"/>
              <a:ext cx="329248" cy="77364"/>
            </a:xfrm>
            <a:custGeom>
              <a:avLst/>
              <a:gdLst>
                <a:gd name="T0" fmla="*/ 104 w 366"/>
                <a:gd name="T1" fmla="*/ 63 h 86"/>
                <a:gd name="T2" fmla="*/ 45 w 366"/>
                <a:gd name="T3" fmla="*/ 9 h 86"/>
                <a:gd name="T4" fmla="*/ 1 w 366"/>
                <a:gd name="T5" fmla="*/ 20 h 86"/>
                <a:gd name="T6" fmla="*/ 0 w 366"/>
                <a:gd name="T7" fmla="*/ 12 h 86"/>
                <a:gd name="T8" fmla="*/ 47 w 366"/>
                <a:gd name="T9" fmla="*/ 0 h 86"/>
                <a:gd name="T10" fmla="*/ 106 w 366"/>
                <a:gd name="T11" fmla="*/ 54 h 86"/>
                <a:gd name="T12" fmla="*/ 185 w 366"/>
                <a:gd name="T13" fmla="*/ 34 h 86"/>
                <a:gd name="T14" fmla="*/ 236 w 366"/>
                <a:gd name="T15" fmla="*/ 76 h 86"/>
                <a:gd name="T16" fmla="*/ 320 w 366"/>
                <a:gd name="T17" fmla="*/ 49 h 86"/>
                <a:gd name="T18" fmla="*/ 366 w 366"/>
                <a:gd name="T19" fmla="*/ 47 h 86"/>
                <a:gd name="T20" fmla="*/ 366 w 366"/>
                <a:gd name="T21" fmla="*/ 55 h 86"/>
                <a:gd name="T22" fmla="*/ 322 w 366"/>
                <a:gd name="T23" fmla="*/ 57 h 86"/>
                <a:gd name="T24" fmla="*/ 234 w 366"/>
                <a:gd name="T25" fmla="*/ 86 h 86"/>
                <a:gd name="T26" fmla="*/ 183 w 366"/>
                <a:gd name="T27" fmla="*/ 43 h 86"/>
                <a:gd name="T28" fmla="*/ 104 w 366"/>
                <a:gd name="T29" fmla="*/ 6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6" h="86">
                  <a:moveTo>
                    <a:pt x="104" y="63"/>
                  </a:moveTo>
                  <a:lnTo>
                    <a:pt x="45" y="9"/>
                  </a:lnTo>
                  <a:lnTo>
                    <a:pt x="1" y="20"/>
                  </a:lnTo>
                  <a:lnTo>
                    <a:pt x="0" y="12"/>
                  </a:lnTo>
                  <a:lnTo>
                    <a:pt x="47" y="0"/>
                  </a:lnTo>
                  <a:lnTo>
                    <a:pt x="106" y="54"/>
                  </a:lnTo>
                  <a:lnTo>
                    <a:pt x="185" y="34"/>
                  </a:lnTo>
                  <a:lnTo>
                    <a:pt x="236" y="76"/>
                  </a:lnTo>
                  <a:lnTo>
                    <a:pt x="320" y="49"/>
                  </a:lnTo>
                  <a:lnTo>
                    <a:pt x="366" y="47"/>
                  </a:lnTo>
                  <a:lnTo>
                    <a:pt x="366" y="55"/>
                  </a:lnTo>
                  <a:lnTo>
                    <a:pt x="322" y="57"/>
                  </a:lnTo>
                  <a:lnTo>
                    <a:pt x="234" y="86"/>
                  </a:lnTo>
                  <a:lnTo>
                    <a:pt x="183" y="43"/>
                  </a:lnTo>
                  <a:lnTo>
                    <a:pt x="104" y="63"/>
                  </a:lnTo>
                  <a:close/>
                </a:path>
              </a:pathLst>
            </a:custGeom>
            <a:solidFill>
              <a:srgbClr val="CFDD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" name="íṣļîḓè">
              <a:extLst>
                <a:ext uri="{FF2B5EF4-FFF2-40B4-BE49-F238E27FC236}">
                  <a16:creationId xmlns:a16="http://schemas.microsoft.com/office/drawing/2014/main" id="{7ADC2C89-5686-4637-9336-22B1F0049EA3}"/>
                </a:ext>
              </a:extLst>
            </p:cNvPr>
            <p:cNvSpPr/>
            <p:nvPr/>
          </p:nvSpPr>
          <p:spPr bwMode="auto">
            <a:xfrm>
              <a:off x="7210583" y="2065232"/>
              <a:ext cx="349038" cy="72866"/>
            </a:xfrm>
            <a:custGeom>
              <a:avLst/>
              <a:gdLst>
                <a:gd name="T0" fmla="*/ 2 w 388"/>
                <a:gd name="T1" fmla="*/ 81 h 81"/>
                <a:gd name="T2" fmla="*/ 0 w 388"/>
                <a:gd name="T3" fmla="*/ 74 h 81"/>
                <a:gd name="T4" fmla="*/ 114 w 388"/>
                <a:gd name="T5" fmla="*/ 47 h 81"/>
                <a:gd name="T6" fmla="*/ 135 w 388"/>
                <a:gd name="T7" fmla="*/ 61 h 81"/>
                <a:gd name="T8" fmla="*/ 257 w 388"/>
                <a:gd name="T9" fmla="*/ 0 h 81"/>
                <a:gd name="T10" fmla="*/ 285 w 388"/>
                <a:gd name="T11" fmla="*/ 48 h 81"/>
                <a:gd name="T12" fmla="*/ 385 w 388"/>
                <a:gd name="T13" fmla="*/ 9 h 81"/>
                <a:gd name="T14" fmla="*/ 388 w 388"/>
                <a:gd name="T15" fmla="*/ 16 h 81"/>
                <a:gd name="T16" fmla="*/ 282 w 388"/>
                <a:gd name="T17" fmla="*/ 58 h 81"/>
                <a:gd name="T18" fmla="*/ 254 w 388"/>
                <a:gd name="T19" fmla="*/ 10 h 81"/>
                <a:gd name="T20" fmla="*/ 134 w 388"/>
                <a:gd name="T21" fmla="*/ 70 h 81"/>
                <a:gd name="T22" fmla="*/ 113 w 388"/>
                <a:gd name="T23" fmla="*/ 56 h 81"/>
                <a:gd name="T24" fmla="*/ 2 w 388"/>
                <a:gd name="T25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8" h="81">
                  <a:moveTo>
                    <a:pt x="2" y="81"/>
                  </a:moveTo>
                  <a:lnTo>
                    <a:pt x="0" y="74"/>
                  </a:lnTo>
                  <a:lnTo>
                    <a:pt x="114" y="47"/>
                  </a:lnTo>
                  <a:lnTo>
                    <a:pt x="135" y="61"/>
                  </a:lnTo>
                  <a:lnTo>
                    <a:pt x="257" y="0"/>
                  </a:lnTo>
                  <a:lnTo>
                    <a:pt x="285" y="48"/>
                  </a:lnTo>
                  <a:lnTo>
                    <a:pt x="385" y="9"/>
                  </a:lnTo>
                  <a:lnTo>
                    <a:pt x="388" y="16"/>
                  </a:lnTo>
                  <a:lnTo>
                    <a:pt x="282" y="58"/>
                  </a:lnTo>
                  <a:lnTo>
                    <a:pt x="254" y="10"/>
                  </a:lnTo>
                  <a:lnTo>
                    <a:pt x="134" y="70"/>
                  </a:lnTo>
                  <a:lnTo>
                    <a:pt x="113" y="56"/>
                  </a:lnTo>
                  <a:lnTo>
                    <a:pt x="2" y="81"/>
                  </a:lnTo>
                  <a:close/>
                </a:path>
              </a:pathLst>
            </a:custGeom>
            <a:solidFill>
              <a:srgbClr val="F5C5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" name="îŝḷïḑé">
              <a:extLst>
                <a:ext uri="{FF2B5EF4-FFF2-40B4-BE49-F238E27FC236}">
                  <a16:creationId xmlns:a16="http://schemas.microsoft.com/office/drawing/2014/main" id="{8806A137-EF04-4793-9481-F51AD7B490BC}"/>
                </a:ext>
              </a:extLst>
            </p:cNvPr>
            <p:cNvSpPr/>
            <p:nvPr/>
          </p:nvSpPr>
          <p:spPr bwMode="auto">
            <a:xfrm>
              <a:off x="7199788" y="2003160"/>
              <a:ext cx="45879" cy="159226"/>
            </a:xfrm>
            <a:custGeom>
              <a:avLst/>
              <a:gdLst>
                <a:gd name="T0" fmla="*/ 0 w 51"/>
                <a:gd name="T1" fmla="*/ 174 h 177"/>
                <a:gd name="T2" fmla="*/ 12 w 51"/>
                <a:gd name="T3" fmla="*/ 177 h 177"/>
                <a:gd name="T4" fmla="*/ 51 w 51"/>
                <a:gd name="T5" fmla="*/ 2 h 177"/>
                <a:gd name="T6" fmla="*/ 38 w 51"/>
                <a:gd name="T7" fmla="*/ 0 h 177"/>
                <a:gd name="T8" fmla="*/ 0 w 51"/>
                <a:gd name="T9" fmla="*/ 174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177">
                  <a:moveTo>
                    <a:pt x="0" y="174"/>
                  </a:moveTo>
                  <a:lnTo>
                    <a:pt x="12" y="177"/>
                  </a:lnTo>
                  <a:lnTo>
                    <a:pt x="51" y="2"/>
                  </a:lnTo>
                  <a:lnTo>
                    <a:pt x="38" y="0"/>
                  </a:lnTo>
                  <a:lnTo>
                    <a:pt x="0" y="174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1" name="îṡļîḓè">
              <a:extLst>
                <a:ext uri="{FF2B5EF4-FFF2-40B4-BE49-F238E27FC236}">
                  <a16:creationId xmlns:a16="http://schemas.microsoft.com/office/drawing/2014/main" id="{4621770B-C2B5-45A1-A144-B2B6E8F9711F}"/>
                </a:ext>
              </a:extLst>
            </p:cNvPr>
            <p:cNvSpPr/>
            <p:nvPr/>
          </p:nvSpPr>
          <p:spPr bwMode="auto">
            <a:xfrm>
              <a:off x="7515542" y="2059834"/>
              <a:ext cx="51276" cy="179017"/>
            </a:xfrm>
            <a:custGeom>
              <a:avLst/>
              <a:gdLst>
                <a:gd name="T0" fmla="*/ 13 w 57"/>
                <a:gd name="T1" fmla="*/ 199 h 199"/>
                <a:gd name="T2" fmla="*/ 0 w 57"/>
                <a:gd name="T3" fmla="*/ 196 h 199"/>
                <a:gd name="T4" fmla="*/ 43 w 57"/>
                <a:gd name="T5" fmla="*/ 0 h 199"/>
                <a:gd name="T6" fmla="*/ 57 w 57"/>
                <a:gd name="T7" fmla="*/ 3 h 199"/>
                <a:gd name="T8" fmla="*/ 13 w 57"/>
                <a:gd name="T9" fmla="*/ 19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199">
                  <a:moveTo>
                    <a:pt x="13" y="199"/>
                  </a:moveTo>
                  <a:lnTo>
                    <a:pt x="0" y="196"/>
                  </a:lnTo>
                  <a:lnTo>
                    <a:pt x="43" y="0"/>
                  </a:lnTo>
                  <a:lnTo>
                    <a:pt x="57" y="3"/>
                  </a:lnTo>
                  <a:lnTo>
                    <a:pt x="13" y="199"/>
                  </a:lnTo>
                  <a:close/>
                </a:path>
              </a:pathLst>
            </a:custGeom>
            <a:solidFill>
              <a:srgbClr val="92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483" name="文本框 482">
            <a:extLst>
              <a:ext uri="{FF2B5EF4-FFF2-40B4-BE49-F238E27FC236}">
                <a16:creationId xmlns:a16="http://schemas.microsoft.com/office/drawing/2014/main" id="{4D1EB846-2FAC-40F7-A416-BBB36463EB78}"/>
              </a:ext>
            </a:extLst>
          </p:cNvPr>
          <p:cNvSpPr txBox="1"/>
          <p:nvPr/>
        </p:nvSpPr>
        <p:spPr>
          <a:xfrm>
            <a:off x="95975" y="4163155"/>
            <a:ext cx="655060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基于基金制的“时间银行”互助养老项目 安卓应用</a:t>
            </a:r>
          </a:p>
        </p:txBody>
      </p:sp>
      <p:sp>
        <p:nvSpPr>
          <p:cNvPr id="489" name="矩形 488">
            <a:extLst>
              <a:ext uri="{FF2B5EF4-FFF2-40B4-BE49-F238E27FC236}">
                <a16:creationId xmlns:a16="http://schemas.microsoft.com/office/drawing/2014/main" id="{78EA2EE5-7774-437F-952C-667D88465ADA}"/>
              </a:ext>
            </a:extLst>
          </p:cNvPr>
          <p:cNvSpPr/>
          <p:nvPr/>
        </p:nvSpPr>
        <p:spPr>
          <a:xfrm>
            <a:off x="313555" y="2926086"/>
            <a:ext cx="46675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defRPr/>
            </a:pPr>
            <a:r>
              <a:rPr kumimoji="1" lang="zh-CN" altLang="en-US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安卓移动应用开发 第十一小组</a:t>
            </a:r>
            <a:endParaRPr kumimoji="1" lang="en-US" altLang="zh-CN" sz="2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5800">
              <a:defRPr/>
            </a:pPr>
            <a:r>
              <a:rPr kumimoji="1" lang="zh-CN" altLang="en-US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罗亦翔 郭省吾</a:t>
            </a:r>
            <a:endParaRPr kumimoji="1" lang="en-US" altLang="zh-CN" sz="2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5800">
              <a:defRPr/>
            </a:pPr>
            <a:r>
              <a:rPr kumimoji="1" lang="zh-CN" altLang="en-US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袁非凡 周星宇</a:t>
            </a:r>
            <a:r>
              <a:rPr kumimoji="1" lang="en-US" altLang="zh-CN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kumimoji="1" lang="en-GB" altLang="zh-CN" sz="2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90" name="组合 489">
            <a:extLst>
              <a:ext uri="{FF2B5EF4-FFF2-40B4-BE49-F238E27FC236}">
                <a16:creationId xmlns:a16="http://schemas.microsoft.com/office/drawing/2014/main" id="{DB86477D-B7F0-46C2-930C-DC5240B92EB0}"/>
              </a:ext>
            </a:extLst>
          </p:cNvPr>
          <p:cNvGrpSpPr/>
          <p:nvPr/>
        </p:nvGrpSpPr>
        <p:grpSpPr>
          <a:xfrm>
            <a:off x="146552" y="3015575"/>
            <a:ext cx="95752" cy="1090484"/>
            <a:chOff x="98676" y="2288899"/>
            <a:chExt cx="95752" cy="1090484"/>
          </a:xfrm>
        </p:grpSpPr>
        <p:cxnSp>
          <p:nvCxnSpPr>
            <p:cNvPr id="491" name="直接连接符 17">
              <a:extLst>
                <a:ext uri="{FF2B5EF4-FFF2-40B4-BE49-F238E27FC236}">
                  <a16:creationId xmlns:a16="http://schemas.microsoft.com/office/drawing/2014/main" id="{3497E32C-6EB6-4A50-8807-3E0016101077}"/>
                </a:ext>
              </a:extLst>
            </p:cNvPr>
            <p:cNvCxnSpPr>
              <a:cxnSpLocks/>
            </p:cNvCxnSpPr>
            <p:nvPr/>
          </p:nvCxnSpPr>
          <p:spPr>
            <a:xfrm>
              <a:off x="98676" y="2288899"/>
              <a:ext cx="0" cy="1070248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2" name="直接连接符 19">
              <a:extLst>
                <a:ext uri="{FF2B5EF4-FFF2-40B4-BE49-F238E27FC236}">
                  <a16:creationId xmlns:a16="http://schemas.microsoft.com/office/drawing/2014/main" id="{F12BBADE-A650-4205-AB6E-FD8DFC885C69}"/>
                </a:ext>
              </a:extLst>
            </p:cNvPr>
            <p:cNvCxnSpPr>
              <a:cxnSpLocks/>
            </p:cNvCxnSpPr>
            <p:nvPr/>
          </p:nvCxnSpPr>
          <p:spPr>
            <a:xfrm>
              <a:off x="194427" y="2300422"/>
              <a:ext cx="1" cy="1078961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2"/>
    </p:custDataLst>
    <p:extLst>
      <p:ext uri="{BB962C8B-B14F-4D97-AF65-F5344CB8AC3E}">
        <p14:creationId xmlns:p14="http://schemas.microsoft.com/office/powerpoint/2010/main" val="3091645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EDB3A96-4065-4059-B2BF-E6318378F28E}"/>
              </a:ext>
            </a:extLst>
          </p:cNvPr>
          <p:cNvSpPr/>
          <p:nvPr/>
        </p:nvSpPr>
        <p:spPr>
          <a:xfrm>
            <a:off x="0" y="338554"/>
            <a:ext cx="12192000" cy="89280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332D00E-4FD9-4EF9-9C64-12806D96AE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8554"/>
            <a:ext cx="881793" cy="892800"/>
          </a:xfrm>
          <a:prstGeom prst="ellipse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355828B2-97E9-4BF5-8DB1-FB10FBB03482}"/>
              </a:ext>
            </a:extLst>
          </p:cNvPr>
          <p:cNvSpPr txBox="1"/>
          <p:nvPr/>
        </p:nvSpPr>
        <p:spPr>
          <a:xfrm>
            <a:off x="9495876" y="3011018"/>
            <a:ext cx="561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6F976EB7-F653-4F55-8AE3-63EFDB616F94}"/>
              </a:ext>
            </a:extLst>
          </p:cNvPr>
          <p:cNvSpPr txBox="1"/>
          <p:nvPr/>
        </p:nvSpPr>
        <p:spPr>
          <a:xfrm>
            <a:off x="1906534" y="1380279"/>
            <a:ext cx="1033686" cy="35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C45BD81B-F7B0-428A-AA20-929162143204}"/>
              </a:ext>
            </a:extLst>
          </p:cNvPr>
          <p:cNvSpPr txBox="1"/>
          <p:nvPr/>
        </p:nvSpPr>
        <p:spPr>
          <a:xfrm>
            <a:off x="881793" y="535517"/>
            <a:ext cx="1131020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产品基本架构</a:t>
            </a:r>
          </a:p>
        </p:txBody>
      </p:sp>
    </p:spTree>
    <p:extLst>
      <p:ext uri="{BB962C8B-B14F-4D97-AF65-F5344CB8AC3E}">
        <p14:creationId xmlns:p14="http://schemas.microsoft.com/office/powerpoint/2010/main" val="3636864314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0718" y="2590072"/>
            <a:ext cx="10850564" cy="501162"/>
          </a:xfrm>
        </p:spPr>
        <p:txBody>
          <a:bodyPr>
            <a:noAutofit/>
          </a:bodyPr>
          <a:lstStyle/>
          <a:p>
            <a:r>
              <a:rPr lang="zh-CN" altLang="en-US" sz="4400" dirty="0"/>
              <a:t>产品技术点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0429874" y="2252306"/>
            <a:ext cx="886883" cy="1176694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A654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cs typeface="+mn-cs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0668830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EDB3A96-4065-4059-B2BF-E6318378F28E}"/>
              </a:ext>
            </a:extLst>
          </p:cNvPr>
          <p:cNvSpPr/>
          <p:nvPr/>
        </p:nvSpPr>
        <p:spPr>
          <a:xfrm>
            <a:off x="0" y="338554"/>
            <a:ext cx="12192000" cy="89280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332D00E-4FD9-4EF9-9C64-12806D96AE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8554"/>
            <a:ext cx="881793" cy="892800"/>
          </a:xfrm>
          <a:prstGeom prst="ellipse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355828B2-97E9-4BF5-8DB1-FB10FBB03482}"/>
              </a:ext>
            </a:extLst>
          </p:cNvPr>
          <p:cNvSpPr txBox="1"/>
          <p:nvPr/>
        </p:nvSpPr>
        <p:spPr>
          <a:xfrm>
            <a:off x="9495876" y="3011018"/>
            <a:ext cx="561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6F976EB7-F653-4F55-8AE3-63EFDB616F94}"/>
              </a:ext>
            </a:extLst>
          </p:cNvPr>
          <p:cNvSpPr txBox="1"/>
          <p:nvPr/>
        </p:nvSpPr>
        <p:spPr>
          <a:xfrm>
            <a:off x="1906534" y="1380279"/>
            <a:ext cx="1033686" cy="35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C45BD81B-F7B0-428A-AA20-929162143204}"/>
              </a:ext>
            </a:extLst>
          </p:cNvPr>
          <p:cNvSpPr txBox="1"/>
          <p:nvPr/>
        </p:nvSpPr>
        <p:spPr>
          <a:xfrm>
            <a:off x="881793" y="535517"/>
            <a:ext cx="1131020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产品基本架构</a:t>
            </a:r>
          </a:p>
        </p:txBody>
      </p:sp>
    </p:spTree>
    <p:extLst>
      <p:ext uri="{BB962C8B-B14F-4D97-AF65-F5344CB8AC3E}">
        <p14:creationId xmlns:p14="http://schemas.microsoft.com/office/powerpoint/2010/main" val="4065554693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0718" y="2590072"/>
            <a:ext cx="10850564" cy="501162"/>
          </a:xfrm>
        </p:spPr>
        <p:txBody>
          <a:bodyPr>
            <a:noAutofit/>
          </a:bodyPr>
          <a:lstStyle/>
          <a:p>
            <a:r>
              <a:rPr lang="zh-CN" altLang="en-US" sz="4400" dirty="0"/>
              <a:t>总结与展望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0429874" y="2252306"/>
            <a:ext cx="886883" cy="1176694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A654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cs typeface="+mn-cs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1930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EDB3A96-4065-4059-B2BF-E6318378F28E}"/>
              </a:ext>
            </a:extLst>
          </p:cNvPr>
          <p:cNvSpPr/>
          <p:nvPr/>
        </p:nvSpPr>
        <p:spPr>
          <a:xfrm>
            <a:off x="0" y="338554"/>
            <a:ext cx="12192000" cy="89280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332D00E-4FD9-4EF9-9C64-12806D96AE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8554"/>
            <a:ext cx="881793" cy="892800"/>
          </a:xfrm>
          <a:prstGeom prst="ellipse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355828B2-97E9-4BF5-8DB1-FB10FBB03482}"/>
              </a:ext>
            </a:extLst>
          </p:cNvPr>
          <p:cNvSpPr txBox="1"/>
          <p:nvPr/>
        </p:nvSpPr>
        <p:spPr>
          <a:xfrm>
            <a:off x="9495876" y="3011018"/>
            <a:ext cx="561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6F976EB7-F653-4F55-8AE3-63EFDB616F94}"/>
              </a:ext>
            </a:extLst>
          </p:cNvPr>
          <p:cNvSpPr txBox="1"/>
          <p:nvPr/>
        </p:nvSpPr>
        <p:spPr>
          <a:xfrm>
            <a:off x="1906534" y="1380279"/>
            <a:ext cx="1033686" cy="35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C45BD81B-F7B0-428A-AA20-929162143204}"/>
              </a:ext>
            </a:extLst>
          </p:cNvPr>
          <p:cNvSpPr txBox="1"/>
          <p:nvPr/>
        </p:nvSpPr>
        <p:spPr>
          <a:xfrm>
            <a:off x="881793" y="535517"/>
            <a:ext cx="1131020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产品基本架构</a:t>
            </a:r>
          </a:p>
        </p:txBody>
      </p:sp>
    </p:spTree>
    <p:extLst>
      <p:ext uri="{BB962C8B-B14F-4D97-AF65-F5344CB8AC3E}">
        <p14:creationId xmlns:p14="http://schemas.microsoft.com/office/powerpoint/2010/main" val="3424821903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FD58FF5-DF9C-4A1F-B358-477C70447433}"/>
              </a:ext>
            </a:extLst>
          </p:cNvPr>
          <p:cNvSpPr txBox="1"/>
          <p:nvPr/>
        </p:nvSpPr>
        <p:spPr>
          <a:xfrm>
            <a:off x="3867539" y="2644170"/>
            <a:ext cx="84223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十年前的爱心换十年后的服务</a:t>
            </a:r>
            <a:r>
              <a:rPr lang="en-US" altLang="zh-CN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	  </a:t>
            </a:r>
            <a:r>
              <a:rPr lang="zh-CN" alt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时间银行   让</a:t>
            </a:r>
            <a:r>
              <a:rPr lang="zh-CN" altLang="en-US" sz="4800" b="1" dirty="0">
                <a:solidFill>
                  <a:srgbClr val="FFF9C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爱</a:t>
            </a:r>
            <a:r>
              <a:rPr lang="zh-CN" alt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增值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312237042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B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椭圆 106">
            <a:extLst>
              <a:ext uri="{FF2B5EF4-FFF2-40B4-BE49-F238E27FC236}">
                <a16:creationId xmlns:a16="http://schemas.microsoft.com/office/drawing/2014/main" id="{37542BEA-CC97-4564-9837-722A3804418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5410142" y="3786185"/>
            <a:ext cx="1862666" cy="1862666"/>
          </a:xfrm>
          <a:prstGeom prst="ellipse">
            <a:avLst/>
          </a:prstGeom>
          <a:solidFill>
            <a:srgbClr val="FB9633"/>
          </a:solidFill>
          <a:ln>
            <a:noFill/>
          </a:ln>
        </p:spPr>
        <p:style>
          <a:lnRef idx="2">
            <a:srgbClr val="4276AA">
              <a:shade val="50000"/>
            </a:srgbClr>
          </a:lnRef>
          <a:fillRef idx="1">
            <a:srgbClr val="4276AA"/>
          </a:fillRef>
          <a:effectRef idx="0">
            <a:srgbClr val="4276AA"/>
          </a:effectRef>
          <a:fontRef idx="minor">
            <a:srgbClr val="FFFFFF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2" name="椭圆 91">
            <a:extLst>
              <a:ext uri="{FF2B5EF4-FFF2-40B4-BE49-F238E27FC236}">
                <a16:creationId xmlns:a16="http://schemas.microsoft.com/office/drawing/2014/main" id="{D9C110C0-C61C-4C52-9A45-A34B4B1CBF8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3102975" y="839817"/>
            <a:ext cx="1862666" cy="1862666"/>
          </a:xfrm>
          <a:prstGeom prst="ellipse">
            <a:avLst/>
          </a:prstGeom>
          <a:solidFill>
            <a:srgbClr val="FB9633"/>
          </a:solidFill>
          <a:ln>
            <a:noFill/>
          </a:ln>
        </p:spPr>
        <p:style>
          <a:lnRef idx="2">
            <a:srgbClr val="4276AA">
              <a:shade val="50000"/>
            </a:srgbClr>
          </a:lnRef>
          <a:fillRef idx="1">
            <a:srgbClr val="4276AA"/>
          </a:fillRef>
          <a:effectRef idx="0">
            <a:srgbClr val="4276AA"/>
          </a:effectRef>
          <a:fontRef idx="minor">
            <a:srgbClr val="FFFFFF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3" name="椭圆 92">
            <a:extLst>
              <a:ext uri="{FF2B5EF4-FFF2-40B4-BE49-F238E27FC236}">
                <a16:creationId xmlns:a16="http://schemas.microsoft.com/office/drawing/2014/main" id="{66D65805-764F-4DEE-A620-27B697A30A81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5410143" y="839817"/>
            <a:ext cx="1862666" cy="1862666"/>
          </a:xfrm>
          <a:prstGeom prst="ellipse">
            <a:avLst/>
          </a:prstGeom>
          <a:solidFill>
            <a:srgbClr val="FB9633"/>
          </a:solidFill>
          <a:ln>
            <a:noFill/>
          </a:ln>
        </p:spPr>
        <p:style>
          <a:lnRef idx="2">
            <a:srgbClr val="4276AA">
              <a:shade val="50000"/>
            </a:srgbClr>
          </a:lnRef>
          <a:fillRef idx="1">
            <a:srgbClr val="4276AA"/>
          </a:fillRef>
          <a:effectRef idx="0">
            <a:srgbClr val="4276AA"/>
          </a:effectRef>
          <a:fontRef idx="minor">
            <a:srgbClr val="FFFFFF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4" name="椭圆 93">
            <a:extLst>
              <a:ext uri="{FF2B5EF4-FFF2-40B4-BE49-F238E27FC236}">
                <a16:creationId xmlns:a16="http://schemas.microsoft.com/office/drawing/2014/main" id="{E4759429-D068-44E5-8132-6009581B6D0E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7717311" y="839817"/>
            <a:ext cx="1862666" cy="1862666"/>
          </a:xfrm>
          <a:prstGeom prst="ellipse">
            <a:avLst/>
          </a:prstGeom>
          <a:solidFill>
            <a:srgbClr val="FB9633"/>
          </a:solidFill>
          <a:ln>
            <a:noFill/>
          </a:ln>
        </p:spPr>
        <p:style>
          <a:lnRef idx="2">
            <a:srgbClr val="4276AA">
              <a:shade val="50000"/>
            </a:srgbClr>
          </a:lnRef>
          <a:fillRef idx="1">
            <a:srgbClr val="4276AA"/>
          </a:fillRef>
          <a:effectRef idx="0">
            <a:srgbClr val="4276AA"/>
          </a:effectRef>
          <a:fontRef idx="minor">
            <a:srgbClr val="FFFFFF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5" name="箭头: 右 2">
            <a:extLst>
              <a:ext uri="{FF2B5EF4-FFF2-40B4-BE49-F238E27FC236}">
                <a16:creationId xmlns:a16="http://schemas.microsoft.com/office/drawing/2014/main" id="{5F8FE374-81FD-4D25-A620-DB780F5E27FC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5052944" y="1672417"/>
            <a:ext cx="269894" cy="327341"/>
          </a:xfrm>
          <a:prstGeom prst="rightArrow">
            <a:avLst/>
          </a:prstGeom>
          <a:solidFill>
            <a:srgbClr val="FDD26F"/>
          </a:solidFill>
          <a:ln>
            <a:noFill/>
          </a:ln>
        </p:spPr>
        <p:style>
          <a:lnRef idx="2">
            <a:srgbClr val="4276AA">
              <a:shade val="50000"/>
            </a:srgbClr>
          </a:lnRef>
          <a:fillRef idx="1">
            <a:srgbClr val="4276AA"/>
          </a:fillRef>
          <a:effectRef idx="0">
            <a:srgbClr val="4276AA"/>
          </a:effectRef>
          <a:fontRef idx="minor">
            <a:srgbClr val="FFFFFF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6" name="箭头: 右 95">
            <a:extLst>
              <a:ext uri="{FF2B5EF4-FFF2-40B4-BE49-F238E27FC236}">
                <a16:creationId xmlns:a16="http://schemas.microsoft.com/office/drawing/2014/main" id="{A16B5B7D-03B5-4B4A-B6F2-1F4B4D8CF487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7343039" y="1672417"/>
            <a:ext cx="269894" cy="327341"/>
          </a:xfrm>
          <a:prstGeom prst="rightArrow">
            <a:avLst/>
          </a:prstGeom>
          <a:solidFill>
            <a:srgbClr val="FDD26F"/>
          </a:solidFill>
          <a:ln>
            <a:noFill/>
          </a:ln>
        </p:spPr>
        <p:style>
          <a:lnRef idx="2">
            <a:srgbClr val="4276AA">
              <a:shade val="50000"/>
            </a:srgbClr>
          </a:lnRef>
          <a:fillRef idx="1">
            <a:srgbClr val="4276AA"/>
          </a:fillRef>
          <a:effectRef idx="0">
            <a:srgbClr val="4276AA"/>
          </a:effectRef>
          <a:fontRef idx="minor">
            <a:srgbClr val="FFFFFF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9D7470BF-580E-45B6-B7FB-5466B8ED3473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3231396" y="3059668"/>
            <a:ext cx="1605824" cy="369332"/>
          </a:xfrm>
          <a:prstGeom prst="rect">
            <a:avLst/>
          </a:prstGeom>
          <a:noFill/>
        </p:spPr>
        <p:txBody>
          <a:bodyPr wrap="square" lIns="90000" tIns="46800" rIns="90000" bIns="46800" rtlCol="0" anchor="b" anchorCtr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b="1" spc="3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自愿者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DB48A7E5-146A-4DF6-ACAA-BBB0F193B428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5538563" y="3059668"/>
            <a:ext cx="1605824" cy="369332"/>
          </a:xfrm>
          <a:prstGeom prst="rect">
            <a:avLst/>
          </a:prstGeom>
          <a:noFill/>
        </p:spPr>
        <p:txBody>
          <a:bodyPr wrap="square" lIns="90000" tIns="46800" rIns="90000" bIns="46800" rtlCol="0" anchor="b" anchorCtr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b="1" spc="3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时间银行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F94D9F83-EAF3-4188-B1F3-3CE829740655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7845731" y="3059668"/>
            <a:ext cx="1605824" cy="369332"/>
          </a:xfrm>
          <a:prstGeom prst="rect">
            <a:avLst/>
          </a:prstGeom>
          <a:noFill/>
        </p:spPr>
        <p:txBody>
          <a:bodyPr wrap="square" lIns="90000" tIns="46800" rIns="90000" bIns="46800" rtlCol="0" anchor="b" anchorCtr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b="1" spc="3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受益者</a:t>
            </a:r>
          </a:p>
        </p:txBody>
      </p:sp>
      <p:sp>
        <p:nvSpPr>
          <p:cNvPr id="103" name="iconfont-1187-868307">
            <a:extLst>
              <a:ext uri="{FF2B5EF4-FFF2-40B4-BE49-F238E27FC236}">
                <a16:creationId xmlns:a16="http://schemas.microsoft.com/office/drawing/2014/main" id="{4AC83994-35CA-44D1-BF30-C5A3A82D00FB}"/>
              </a:ext>
            </a:extLst>
          </p:cNvPr>
          <p:cNvSpPr>
            <a:spLocks noChangeAspect="1"/>
          </p:cNvSpPr>
          <p:nvPr/>
        </p:nvSpPr>
        <p:spPr bwMode="auto">
          <a:xfrm>
            <a:off x="3729465" y="1472730"/>
            <a:ext cx="609685" cy="596840"/>
          </a:xfrm>
          <a:custGeom>
            <a:avLst/>
            <a:gdLst>
              <a:gd name="T0" fmla="*/ 2895 w 12754"/>
              <a:gd name="T1" fmla="*/ 3482 h 12486"/>
              <a:gd name="T2" fmla="*/ 6377 w 12754"/>
              <a:gd name="T3" fmla="*/ 0 h 12486"/>
              <a:gd name="T4" fmla="*/ 9859 w 12754"/>
              <a:gd name="T5" fmla="*/ 3482 h 12486"/>
              <a:gd name="T6" fmla="*/ 6377 w 12754"/>
              <a:gd name="T7" fmla="*/ 6963 h 12486"/>
              <a:gd name="T8" fmla="*/ 2895 w 12754"/>
              <a:gd name="T9" fmla="*/ 3482 h 12486"/>
              <a:gd name="T10" fmla="*/ 0 w 12754"/>
              <a:gd name="T11" fmla="*/ 12468 h 12486"/>
              <a:gd name="T12" fmla="*/ 3586 w 12754"/>
              <a:gd name="T13" fmla="*/ 7045 h 12486"/>
              <a:gd name="T14" fmla="*/ 6377 w 12754"/>
              <a:gd name="T15" fmla="*/ 8014 h 12486"/>
              <a:gd name="T16" fmla="*/ 9182 w 12754"/>
              <a:gd name="T17" fmla="*/ 7036 h 12486"/>
              <a:gd name="T18" fmla="*/ 12754 w 12754"/>
              <a:gd name="T19" fmla="*/ 12468 h 12486"/>
              <a:gd name="T20" fmla="*/ 0 w 12754"/>
              <a:gd name="T21" fmla="*/ 12468 h 12486"/>
              <a:gd name="T22" fmla="*/ 0 w 12754"/>
              <a:gd name="T23" fmla="*/ 12468 h 12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2754" h="12486">
                <a:moveTo>
                  <a:pt x="2895" y="3482"/>
                </a:moveTo>
                <a:cubicBezTo>
                  <a:pt x="2895" y="1562"/>
                  <a:pt x="4457" y="0"/>
                  <a:pt x="6377" y="0"/>
                </a:cubicBezTo>
                <a:cubicBezTo>
                  <a:pt x="8297" y="0"/>
                  <a:pt x="9859" y="1562"/>
                  <a:pt x="9859" y="3482"/>
                </a:cubicBezTo>
                <a:cubicBezTo>
                  <a:pt x="9859" y="5402"/>
                  <a:pt x="8297" y="6963"/>
                  <a:pt x="6377" y="6963"/>
                </a:cubicBezTo>
                <a:cubicBezTo>
                  <a:pt x="4457" y="6963"/>
                  <a:pt x="2895" y="5402"/>
                  <a:pt x="2895" y="3482"/>
                </a:cubicBezTo>
                <a:close/>
                <a:moveTo>
                  <a:pt x="0" y="12468"/>
                </a:moveTo>
                <a:cubicBezTo>
                  <a:pt x="75" y="11626"/>
                  <a:pt x="479" y="8643"/>
                  <a:pt x="3586" y="7045"/>
                </a:cubicBezTo>
                <a:cubicBezTo>
                  <a:pt x="4356" y="7650"/>
                  <a:pt x="5324" y="8014"/>
                  <a:pt x="6377" y="8014"/>
                </a:cubicBezTo>
                <a:cubicBezTo>
                  <a:pt x="7436" y="8014"/>
                  <a:pt x="8409" y="7647"/>
                  <a:pt x="9182" y="7036"/>
                </a:cubicBezTo>
                <a:cubicBezTo>
                  <a:pt x="12302" y="8627"/>
                  <a:pt x="12678" y="11589"/>
                  <a:pt x="12754" y="12468"/>
                </a:cubicBezTo>
                <a:cubicBezTo>
                  <a:pt x="12736" y="12486"/>
                  <a:pt x="18" y="12470"/>
                  <a:pt x="0" y="12468"/>
                </a:cubicBezTo>
                <a:close/>
                <a:moveTo>
                  <a:pt x="0" y="12468"/>
                </a:move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04" name="bank_289125">
            <a:extLst>
              <a:ext uri="{FF2B5EF4-FFF2-40B4-BE49-F238E27FC236}">
                <a16:creationId xmlns:a16="http://schemas.microsoft.com/office/drawing/2014/main" id="{FE04322D-77C9-4F46-923A-9483C6222178}"/>
              </a:ext>
            </a:extLst>
          </p:cNvPr>
          <p:cNvSpPr>
            <a:spLocks noChangeAspect="1"/>
          </p:cNvSpPr>
          <p:nvPr/>
        </p:nvSpPr>
        <p:spPr bwMode="auto">
          <a:xfrm>
            <a:off x="6036633" y="1462151"/>
            <a:ext cx="609685" cy="607419"/>
          </a:xfrm>
          <a:custGeom>
            <a:avLst/>
            <a:gdLst>
              <a:gd name="connsiteX0" fmla="*/ 36136 w 607639"/>
              <a:gd name="connsiteY0" fmla="*/ 547260 h 605381"/>
              <a:gd name="connsiteX1" fmla="*/ 36136 w 607639"/>
              <a:gd name="connsiteY1" fmla="*/ 569389 h 605381"/>
              <a:gd name="connsiteX2" fmla="*/ 571503 w 607639"/>
              <a:gd name="connsiteY2" fmla="*/ 569389 h 605381"/>
              <a:gd name="connsiteX3" fmla="*/ 571503 w 607639"/>
              <a:gd name="connsiteY3" fmla="*/ 547260 h 605381"/>
              <a:gd name="connsiteX4" fmla="*/ 416634 w 607639"/>
              <a:gd name="connsiteY4" fmla="*/ 547260 h 605381"/>
              <a:gd name="connsiteX5" fmla="*/ 394560 w 607639"/>
              <a:gd name="connsiteY5" fmla="*/ 547260 h 605381"/>
              <a:gd name="connsiteX6" fmla="*/ 212990 w 607639"/>
              <a:gd name="connsiteY6" fmla="*/ 547260 h 605381"/>
              <a:gd name="connsiteX7" fmla="*/ 190916 w 607639"/>
              <a:gd name="connsiteY7" fmla="*/ 547260 h 605381"/>
              <a:gd name="connsiteX8" fmla="*/ 452770 w 607639"/>
              <a:gd name="connsiteY8" fmla="*/ 489228 h 605381"/>
              <a:gd name="connsiteX9" fmla="*/ 452770 w 607639"/>
              <a:gd name="connsiteY9" fmla="*/ 511268 h 605381"/>
              <a:gd name="connsiteX10" fmla="*/ 547649 w 607639"/>
              <a:gd name="connsiteY10" fmla="*/ 511268 h 605381"/>
              <a:gd name="connsiteX11" fmla="*/ 547649 w 607639"/>
              <a:gd name="connsiteY11" fmla="*/ 489228 h 605381"/>
              <a:gd name="connsiteX12" fmla="*/ 59901 w 607639"/>
              <a:gd name="connsiteY12" fmla="*/ 489228 h 605381"/>
              <a:gd name="connsiteX13" fmla="*/ 59901 w 607639"/>
              <a:gd name="connsiteY13" fmla="*/ 511268 h 605381"/>
              <a:gd name="connsiteX14" fmla="*/ 154869 w 607639"/>
              <a:gd name="connsiteY14" fmla="*/ 511268 h 605381"/>
              <a:gd name="connsiteX15" fmla="*/ 154869 w 607639"/>
              <a:gd name="connsiteY15" fmla="*/ 489228 h 605381"/>
              <a:gd name="connsiteX16" fmla="*/ 321843 w 607639"/>
              <a:gd name="connsiteY16" fmla="*/ 305357 h 605381"/>
              <a:gd name="connsiteX17" fmla="*/ 321843 w 607639"/>
              <a:gd name="connsiteY17" fmla="*/ 511268 h 605381"/>
              <a:gd name="connsiteX18" fmla="*/ 358513 w 607639"/>
              <a:gd name="connsiteY18" fmla="*/ 511268 h 605381"/>
              <a:gd name="connsiteX19" fmla="*/ 358513 w 607639"/>
              <a:gd name="connsiteY19" fmla="*/ 305357 h 605381"/>
              <a:gd name="connsiteX20" fmla="*/ 249126 w 607639"/>
              <a:gd name="connsiteY20" fmla="*/ 305357 h 605381"/>
              <a:gd name="connsiteX21" fmla="*/ 249126 w 607639"/>
              <a:gd name="connsiteY21" fmla="*/ 511268 h 605381"/>
              <a:gd name="connsiteX22" fmla="*/ 285796 w 607639"/>
              <a:gd name="connsiteY22" fmla="*/ 511268 h 605381"/>
              <a:gd name="connsiteX23" fmla="*/ 285796 w 607639"/>
              <a:gd name="connsiteY23" fmla="*/ 305357 h 605381"/>
              <a:gd name="connsiteX24" fmla="*/ 483032 w 607639"/>
              <a:gd name="connsiteY24" fmla="*/ 239771 h 605381"/>
              <a:gd name="connsiteX25" fmla="*/ 483032 w 607639"/>
              <a:gd name="connsiteY25" fmla="*/ 453147 h 605381"/>
              <a:gd name="connsiteX26" fmla="*/ 517388 w 607639"/>
              <a:gd name="connsiteY26" fmla="*/ 453147 h 605381"/>
              <a:gd name="connsiteX27" fmla="*/ 517388 w 607639"/>
              <a:gd name="connsiteY27" fmla="*/ 239771 h 605381"/>
              <a:gd name="connsiteX28" fmla="*/ 160655 w 607639"/>
              <a:gd name="connsiteY28" fmla="*/ 239771 h 605381"/>
              <a:gd name="connsiteX29" fmla="*/ 160655 w 607639"/>
              <a:gd name="connsiteY29" fmla="*/ 453147 h 605381"/>
              <a:gd name="connsiteX30" fmla="*/ 190916 w 607639"/>
              <a:gd name="connsiteY30" fmla="*/ 453147 h 605381"/>
              <a:gd name="connsiteX31" fmla="*/ 190916 w 607639"/>
              <a:gd name="connsiteY31" fmla="*/ 511268 h 605381"/>
              <a:gd name="connsiteX32" fmla="*/ 212990 w 607639"/>
              <a:gd name="connsiteY32" fmla="*/ 511268 h 605381"/>
              <a:gd name="connsiteX33" fmla="*/ 212990 w 607639"/>
              <a:gd name="connsiteY33" fmla="*/ 269276 h 605381"/>
              <a:gd name="connsiteX34" fmla="*/ 394560 w 607639"/>
              <a:gd name="connsiteY34" fmla="*/ 269276 h 605381"/>
              <a:gd name="connsiteX35" fmla="*/ 394560 w 607639"/>
              <a:gd name="connsiteY35" fmla="*/ 511268 h 605381"/>
              <a:gd name="connsiteX36" fmla="*/ 416634 w 607639"/>
              <a:gd name="connsiteY36" fmla="*/ 511268 h 605381"/>
              <a:gd name="connsiteX37" fmla="*/ 416634 w 607639"/>
              <a:gd name="connsiteY37" fmla="*/ 453147 h 605381"/>
              <a:gd name="connsiteX38" fmla="*/ 446984 w 607639"/>
              <a:gd name="connsiteY38" fmla="*/ 453147 h 605381"/>
              <a:gd name="connsiteX39" fmla="*/ 446984 w 607639"/>
              <a:gd name="connsiteY39" fmla="*/ 239771 h 605381"/>
              <a:gd name="connsiteX40" fmla="*/ 90251 w 607639"/>
              <a:gd name="connsiteY40" fmla="*/ 239771 h 605381"/>
              <a:gd name="connsiteX41" fmla="*/ 90251 w 607639"/>
              <a:gd name="connsiteY41" fmla="*/ 453147 h 605381"/>
              <a:gd name="connsiteX42" fmla="*/ 124518 w 607639"/>
              <a:gd name="connsiteY42" fmla="*/ 453147 h 605381"/>
              <a:gd name="connsiteX43" fmla="*/ 124518 w 607639"/>
              <a:gd name="connsiteY43" fmla="*/ 239771 h 605381"/>
              <a:gd name="connsiteX44" fmla="*/ 303748 w 607639"/>
              <a:gd name="connsiteY44" fmla="*/ 110888 h 605381"/>
              <a:gd name="connsiteX45" fmla="*/ 284524 w 607639"/>
              <a:gd name="connsiteY45" fmla="*/ 130087 h 605381"/>
              <a:gd name="connsiteX46" fmla="*/ 303748 w 607639"/>
              <a:gd name="connsiteY46" fmla="*/ 149376 h 605381"/>
              <a:gd name="connsiteX47" fmla="*/ 323062 w 607639"/>
              <a:gd name="connsiteY47" fmla="*/ 130087 h 605381"/>
              <a:gd name="connsiteX48" fmla="*/ 303748 w 607639"/>
              <a:gd name="connsiteY48" fmla="*/ 110888 h 605381"/>
              <a:gd name="connsiteX49" fmla="*/ 303748 w 607639"/>
              <a:gd name="connsiteY49" fmla="*/ 74799 h 605381"/>
              <a:gd name="connsiteX50" fmla="*/ 359107 w 607639"/>
              <a:gd name="connsiteY50" fmla="*/ 130087 h 605381"/>
              <a:gd name="connsiteX51" fmla="*/ 303748 w 607639"/>
              <a:gd name="connsiteY51" fmla="*/ 185375 h 605381"/>
              <a:gd name="connsiteX52" fmla="*/ 248390 w 607639"/>
              <a:gd name="connsiteY52" fmla="*/ 130087 h 605381"/>
              <a:gd name="connsiteX53" fmla="*/ 303748 w 607639"/>
              <a:gd name="connsiteY53" fmla="*/ 74799 h 605381"/>
              <a:gd name="connsiteX54" fmla="*/ 303775 w 607639"/>
              <a:gd name="connsiteY54" fmla="*/ 40347 h 605381"/>
              <a:gd name="connsiteX55" fmla="*/ 56696 w 607639"/>
              <a:gd name="connsiteY55" fmla="*/ 163787 h 605381"/>
              <a:gd name="connsiteX56" fmla="*/ 56696 w 607639"/>
              <a:gd name="connsiteY56" fmla="*/ 203779 h 605381"/>
              <a:gd name="connsiteX57" fmla="*/ 550943 w 607639"/>
              <a:gd name="connsiteY57" fmla="*/ 203779 h 605381"/>
              <a:gd name="connsiteX58" fmla="*/ 550943 w 607639"/>
              <a:gd name="connsiteY58" fmla="*/ 163787 h 605381"/>
              <a:gd name="connsiteX59" fmla="*/ 303775 w 607639"/>
              <a:gd name="connsiteY59" fmla="*/ 0 h 605381"/>
              <a:gd name="connsiteX60" fmla="*/ 586990 w 607639"/>
              <a:gd name="connsiteY60" fmla="*/ 141481 h 605381"/>
              <a:gd name="connsiteX61" fmla="*/ 586990 w 607639"/>
              <a:gd name="connsiteY61" fmla="*/ 239771 h 605381"/>
              <a:gd name="connsiteX62" fmla="*/ 553524 w 607639"/>
              <a:gd name="connsiteY62" fmla="*/ 239771 h 605381"/>
              <a:gd name="connsiteX63" fmla="*/ 553524 w 607639"/>
              <a:gd name="connsiteY63" fmla="*/ 453147 h 605381"/>
              <a:gd name="connsiteX64" fmla="*/ 583786 w 607639"/>
              <a:gd name="connsiteY64" fmla="*/ 453147 h 605381"/>
              <a:gd name="connsiteX65" fmla="*/ 583786 w 607639"/>
              <a:gd name="connsiteY65" fmla="*/ 511268 h 605381"/>
              <a:gd name="connsiteX66" fmla="*/ 607639 w 607639"/>
              <a:gd name="connsiteY66" fmla="*/ 511268 h 605381"/>
              <a:gd name="connsiteX67" fmla="*/ 607639 w 607639"/>
              <a:gd name="connsiteY67" fmla="*/ 605381 h 605381"/>
              <a:gd name="connsiteX68" fmla="*/ 0 w 607639"/>
              <a:gd name="connsiteY68" fmla="*/ 605381 h 605381"/>
              <a:gd name="connsiteX69" fmla="*/ 0 w 607639"/>
              <a:gd name="connsiteY69" fmla="*/ 511268 h 605381"/>
              <a:gd name="connsiteX70" fmla="*/ 23853 w 607639"/>
              <a:gd name="connsiteY70" fmla="*/ 511268 h 605381"/>
              <a:gd name="connsiteX71" fmla="*/ 23853 w 607639"/>
              <a:gd name="connsiteY71" fmla="*/ 453147 h 605381"/>
              <a:gd name="connsiteX72" fmla="*/ 54115 w 607639"/>
              <a:gd name="connsiteY72" fmla="*/ 453147 h 605381"/>
              <a:gd name="connsiteX73" fmla="*/ 54115 w 607639"/>
              <a:gd name="connsiteY73" fmla="*/ 239771 h 605381"/>
              <a:gd name="connsiteX74" fmla="*/ 20560 w 607639"/>
              <a:gd name="connsiteY74" fmla="*/ 239771 h 605381"/>
              <a:gd name="connsiteX75" fmla="*/ 20560 w 607639"/>
              <a:gd name="connsiteY75" fmla="*/ 141481 h 60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607639" h="605381">
                <a:moveTo>
                  <a:pt x="36136" y="547260"/>
                </a:moveTo>
                <a:lnTo>
                  <a:pt x="36136" y="569389"/>
                </a:lnTo>
                <a:lnTo>
                  <a:pt x="571503" y="569389"/>
                </a:lnTo>
                <a:lnTo>
                  <a:pt x="571503" y="547260"/>
                </a:lnTo>
                <a:lnTo>
                  <a:pt x="416634" y="547260"/>
                </a:lnTo>
                <a:lnTo>
                  <a:pt x="394560" y="547260"/>
                </a:lnTo>
                <a:lnTo>
                  <a:pt x="212990" y="547260"/>
                </a:lnTo>
                <a:lnTo>
                  <a:pt x="190916" y="547260"/>
                </a:lnTo>
                <a:close/>
                <a:moveTo>
                  <a:pt x="452770" y="489228"/>
                </a:moveTo>
                <a:lnTo>
                  <a:pt x="452770" y="511268"/>
                </a:lnTo>
                <a:lnTo>
                  <a:pt x="547649" y="511268"/>
                </a:lnTo>
                <a:lnTo>
                  <a:pt x="547649" y="489228"/>
                </a:lnTo>
                <a:close/>
                <a:moveTo>
                  <a:pt x="59901" y="489228"/>
                </a:moveTo>
                <a:lnTo>
                  <a:pt x="59901" y="511268"/>
                </a:lnTo>
                <a:lnTo>
                  <a:pt x="154869" y="511268"/>
                </a:lnTo>
                <a:lnTo>
                  <a:pt x="154869" y="489228"/>
                </a:lnTo>
                <a:close/>
                <a:moveTo>
                  <a:pt x="321843" y="305357"/>
                </a:moveTo>
                <a:lnTo>
                  <a:pt x="321843" y="511268"/>
                </a:lnTo>
                <a:lnTo>
                  <a:pt x="358513" y="511268"/>
                </a:lnTo>
                <a:lnTo>
                  <a:pt x="358513" y="305357"/>
                </a:lnTo>
                <a:close/>
                <a:moveTo>
                  <a:pt x="249126" y="305357"/>
                </a:moveTo>
                <a:lnTo>
                  <a:pt x="249126" y="511268"/>
                </a:lnTo>
                <a:lnTo>
                  <a:pt x="285796" y="511268"/>
                </a:lnTo>
                <a:lnTo>
                  <a:pt x="285796" y="305357"/>
                </a:lnTo>
                <a:close/>
                <a:moveTo>
                  <a:pt x="483032" y="239771"/>
                </a:moveTo>
                <a:lnTo>
                  <a:pt x="483032" y="453147"/>
                </a:lnTo>
                <a:lnTo>
                  <a:pt x="517388" y="453147"/>
                </a:lnTo>
                <a:lnTo>
                  <a:pt x="517388" y="239771"/>
                </a:lnTo>
                <a:close/>
                <a:moveTo>
                  <a:pt x="160655" y="239771"/>
                </a:moveTo>
                <a:lnTo>
                  <a:pt x="160655" y="453147"/>
                </a:lnTo>
                <a:lnTo>
                  <a:pt x="190916" y="453147"/>
                </a:lnTo>
                <a:lnTo>
                  <a:pt x="190916" y="511268"/>
                </a:lnTo>
                <a:lnTo>
                  <a:pt x="212990" y="511268"/>
                </a:lnTo>
                <a:lnTo>
                  <a:pt x="212990" y="269276"/>
                </a:lnTo>
                <a:lnTo>
                  <a:pt x="394560" y="269276"/>
                </a:lnTo>
                <a:lnTo>
                  <a:pt x="394560" y="511268"/>
                </a:lnTo>
                <a:lnTo>
                  <a:pt x="416634" y="511268"/>
                </a:lnTo>
                <a:lnTo>
                  <a:pt x="416634" y="453147"/>
                </a:lnTo>
                <a:lnTo>
                  <a:pt x="446984" y="453147"/>
                </a:lnTo>
                <a:lnTo>
                  <a:pt x="446984" y="239771"/>
                </a:lnTo>
                <a:close/>
                <a:moveTo>
                  <a:pt x="90251" y="239771"/>
                </a:moveTo>
                <a:lnTo>
                  <a:pt x="90251" y="453147"/>
                </a:lnTo>
                <a:lnTo>
                  <a:pt x="124518" y="453147"/>
                </a:lnTo>
                <a:lnTo>
                  <a:pt x="124518" y="239771"/>
                </a:lnTo>
                <a:close/>
                <a:moveTo>
                  <a:pt x="303748" y="110888"/>
                </a:moveTo>
                <a:cubicBezTo>
                  <a:pt x="293157" y="110888"/>
                  <a:pt x="284524" y="119510"/>
                  <a:pt x="284524" y="130087"/>
                </a:cubicBezTo>
                <a:cubicBezTo>
                  <a:pt x="284524" y="140754"/>
                  <a:pt x="293157" y="149376"/>
                  <a:pt x="303748" y="149376"/>
                </a:cubicBezTo>
                <a:cubicBezTo>
                  <a:pt x="314429" y="149376"/>
                  <a:pt x="323062" y="140754"/>
                  <a:pt x="323062" y="130087"/>
                </a:cubicBezTo>
                <a:cubicBezTo>
                  <a:pt x="323062" y="119510"/>
                  <a:pt x="314429" y="110888"/>
                  <a:pt x="303748" y="110888"/>
                </a:cubicBezTo>
                <a:close/>
                <a:moveTo>
                  <a:pt x="303748" y="74799"/>
                </a:moveTo>
                <a:cubicBezTo>
                  <a:pt x="334276" y="74799"/>
                  <a:pt x="359107" y="99599"/>
                  <a:pt x="359107" y="130087"/>
                </a:cubicBezTo>
                <a:cubicBezTo>
                  <a:pt x="359107" y="160576"/>
                  <a:pt x="334276" y="185375"/>
                  <a:pt x="303748" y="185375"/>
                </a:cubicBezTo>
                <a:cubicBezTo>
                  <a:pt x="273221" y="185375"/>
                  <a:pt x="248390" y="160576"/>
                  <a:pt x="248390" y="130087"/>
                </a:cubicBezTo>
                <a:cubicBezTo>
                  <a:pt x="248390" y="99599"/>
                  <a:pt x="273221" y="74799"/>
                  <a:pt x="303748" y="74799"/>
                </a:cubicBezTo>
                <a:close/>
                <a:moveTo>
                  <a:pt x="303775" y="40347"/>
                </a:moveTo>
                <a:lnTo>
                  <a:pt x="56696" y="163787"/>
                </a:lnTo>
                <a:lnTo>
                  <a:pt x="56696" y="203779"/>
                </a:lnTo>
                <a:lnTo>
                  <a:pt x="550943" y="203779"/>
                </a:lnTo>
                <a:lnTo>
                  <a:pt x="550943" y="163787"/>
                </a:lnTo>
                <a:close/>
                <a:moveTo>
                  <a:pt x="303775" y="0"/>
                </a:moveTo>
                <a:lnTo>
                  <a:pt x="586990" y="141481"/>
                </a:lnTo>
                <a:lnTo>
                  <a:pt x="586990" y="239771"/>
                </a:lnTo>
                <a:lnTo>
                  <a:pt x="553524" y="239771"/>
                </a:lnTo>
                <a:lnTo>
                  <a:pt x="553524" y="453147"/>
                </a:lnTo>
                <a:lnTo>
                  <a:pt x="583786" y="453147"/>
                </a:lnTo>
                <a:lnTo>
                  <a:pt x="583786" y="511268"/>
                </a:lnTo>
                <a:lnTo>
                  <a:pt x="607639" y="511268"/>
                </a:lnTo>
                <a:lnTo>
                  <a:pt x="607639" y="605381"/>
                </a:lnTo>
                <a:lnTo>
                  <a:pt x="0" y="605381"/>
                </a:lnTo>
                <a:lnTo>
                  <a:pt x="0" y="511268"/>
                </a:lnTo>
                <a:lnTo>
                  <a:pt x="23853" y="511268"/>
                </a:lnTo>
                <a:lnTo>
                  <a:pt x="23853" y="453147"/>
                </a:lnTo>
                <a:lnTo>
                  <a:pt x="54115" y="453147"/>
                </a:lnTo>
                <a:lnTo>
                  <a:pt x="54115" y="239771"/>
                </a:lnTo>
                <a:lnTo>
                  <a:pt x="20560" y="239771"/>
                </a:lnTo>
                <a:lnTo>
                  <a:pt x="20560" y="14148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05" name="help-the-elderly_64378">
            <a:extLst>
              <a:ext uri="{FF2B5EF4-FFF2-40B4-BE49-F238E27FC236}">
                <a16:creationId xmlns:a16="http://schemas.microsoft.com/office/drawing/2014/main" id="{9A2E21EF-6B97-4C71-81EA-3517499976FA}"/>
              </a:ext>
            </a:extLst>
          </p:cNvPr>
          <p:cNvSpPr>
            <a:spLocks noChangeAspect="1"/>
          </p:cNvSpPr>
          <p:nvPr/>
        </p:nvSpPr>
        <p:spPr bwMode="auto">
          <a:xfrm>
            <a:off x="8371119" y="1531244"/>
            <a:ext cx="555049" cy="609685"/>
          </a:xfrm>
          <a:custGeom>
            <a:avLst/>
            <a:gdLst>
              <a:gd name="connsiteX0" fmla="*/ 386822 w 554006"/>
              <a:gd name="connsiteY0" fmla="*/ 127737 h 608539"/>
              <a:gd name="connsiteX1" fmla="*/ 441320 w 554006"/>
              <a:gd name="connsiteY1" fmla="*/ 158172 h 608539"/>
              <a:gd name="connsiteX2" fmla="*/ 479736 w 554006"/>
              <a:gd name="connsiteY2" fmla="*/ 350889 h 608539"/>
              <a:gd name="connsiteX3" fmla="*/ 482714 w 554006"/>
              <a:gd name="connsiteY3" fmla="*/ 374384 h 608539"/>
              <a:gd name="connsiteX4" fmla="*/ 546939 w 554006"/>
              <a:gd name="connsiteY4" fmla="*/ 557088 h 608539"/>
              <a:gd name="connsiteX5" fmla="*/ 543862 w 554006"/>
              <a:gd name="connsiteY5" fmla="*/ 598130 h 608539"/>
              <a:gd name="connsiteX6" fmla="*/ 524902 w 554006"/>
              <a:gd name="connsiteY6" fmla="*/ 605168 h 608539"/>
              <a:gd name="connsiteX7" fmla="*/ 502765 w 554006"/>
              <a:gd name="connsiteY7" fmla="*/ 594958 h 608539"/>
              <a:gd name="connsiteX8" fmla="*/ 426033 w 554006"/>
              <a:gd name="connsiteY8" fmla="*/ 400853 h 608539"/>
              <a:gd name="connsiteX9" fmla="*/ 415610 w 554006"/>
              <a:gd name="connsiteY9" fmla="*/ 395995 h 608539"/>
              <a:gd name="connsiteX10" fmla="*/ 349399 w 554006"/>
              <a:gd name="connsiteY10" fmla="*/ 580187 h 608539"/>
              <a:gd name="connsiteX11" fmla="*/ 319023 w 554006"/>
              <a:gd name="connsiteY11" fmla="*/ 608539 h 608539"/>
              <a:gd name="connsiteX12" fmla="*/ 317038 w 554006"/>
              <a:gd name="connsiteY12" fmla="*/ 608539 h 608539"/>
              <a:gd name="connsiteX13" fmla="*/ 288648 w 554006"/>
              <a:gd name="connsiteY13" fmla="*/ 576221 h 608539"/>
              <a:gd name="connsiteX14" fmla="*/ 303935 w 554006"/>
              <a:gd name="connsiteY14" fmla="*/ 484720 h 608539"/>
              <a:gd name="connsiteX15" fmla="*/ 374017 w 554006"/>
              <a:gd name="connsiteY15" fmla="*/ 349303 h 608539"/>
              <a:gd name="connsiteX16" fmla="*/ 379774 w 554006"/>
              <a:gd name="connsiteY16" fmla="*/ 333342 h 608539"/>
              <a:gd name="connsiteX17" fmla="*/ 364388 w 554006"/>
              <a:gd name="connsiteY17" fmla="*/ 253638 h 608539"/>
              <a:gd name="connsiteX18" fmla="*/ 356546 w 554006"/>
              <a:gd name="connsiteY18" fmla="*/ 252647 h 608539"/>
              <a:gd name="connsiteX19" fmla="*/ 254798 w 554006"/>
              <a:gd name="connsiteY19" fmla="*/ 315498 h 608539"/>
              <a:gd name="connsiteX20" fmla="*/ 237823 w 554006"/>
              <a:gd name="connsiteY20" fmla="*/ 312524 h 608539"/>
              <a:gd name="connsiteX21" fmla="*/ 237525 w 554006"/>
              <a:gd name="connsiteY21" fmla="*/ 315696 h 608539"/>
              <a:gd name="connsiteX22" fmla="*/ 258570 w 554006"/>
              <a:gd name="connsiteY22" fmla="*/ 347122 h 608539"/>
              <a:gd name="connsiteX23" fmla="*/ 258570 w 554006"/>
              <a:gd name="connsiteY23" fmla="*/ 593669 h 608539"/>
              <a:gd name="connsiteX24" fmla="*/ 248743 w 554006"/>
              <a:gd name="connsiteY24" fmla="*/ 603483 h 608539"/>
              <a:gd name="connsiteX25" fmla="*/ 238915 w 554006"/>
              <a:gd name="connsiteY25" fmla="*/ 593669 h 608539"/>
              <a:gd name="connsiteX26" fmla="*/ 238915 w 554006"/>
              <a:gd name="connsiteY26" fmla="*/ 347122 h 608539"/>
              <a:gd name="connsiteX27" fmla="*/ 232562 w 554006"/>
              <a:gd name="connsiteY27" fmla="*/ 335126 h 608539"/>
              <a:gd name="connsiteX28" fmla="*/ 211319 w 554006"/>
              <a:gd name="connsiteY28" fmla="*/ 341471 h 608539"/>
              <a:gd name="connsiteX29" fmla="*/ 210227 w 554006"/>
              <a:gd name="connsiteY29" fmla="*/ 346230 h 608539"/>
              <a:gd name="connsiteX30" fmla="*/ 209731 w 554006"/>
              <a:gd name="connsiteY30" fmla="*/ 349898 h 608539"/>
              <a:gd name="connsiteX31" fmla="*/ 205661 w 554006"/>
              <a:gd name="connsiteY31" fmla="*/ 355350 h 608539"/>
              <a:gd name="connsiteX32" fmla="*/ 192359 w 554006"/>
              <a:gd name="connsiteY32" fmla="*/ 352673 h 608539"/>
              <a:gd name="connsiteX33" fmla="*/ 198712 w 554006"/>
              <a:gd name="connsiteY33" fmla="*/ 325015 h 608539"/>
              <a:gd name="connsiteX34" fmla="*/ 198712 w 554006"/>
              <a:gd name="connsiteY34" fmla="*/ 309153 h 608539"/>
              <a:gd name="connsiteX35" fmla="*/ 197521 w 554006"/>
              <a:gd name="connsiteY35" fmla="*/ 289326 h 608539"/>
              <a:gd name="connsiteX36" fmla="*/ 194146 w 554006"/>
              <a:gd name="connsiteY36" fmla="*/ 269004 h 608539"/>
              <a:gd name="connsiteX37" fmla="*/ 184418 w 554006"/>
              <a:gd name="connsiteY37" fmla="*/ 242039 h 608539"/>
              <a:gd name="connsiteX38" fmla="*/ 182730 w 554006"/>
              <a:gd name="connsiteY38" fmla="*/ 238966 h 608539"/>
              <a:gd name="connsiteX39" fmla="*/ 180944 w 554006"/>
              <a:gd name="connsiteY39" fmla="*/ 236091 h 608539"/>
              <a:gd name="connsiteX40" fmla="*/ 178661 w 554006"/>
              <a:gd name="connsiteY40" fmla="*/ 237975 h 608539"/>
              <a:gd name="connsiteX41" fmla="*/ 179256 w 554006"/>
              <a:gd name="connsiteY41" fmla="*/ 584152 h 608539"/>
              <a:gd name="connsiteX42" fmla="*/ 154241 w 554006"/>
              <a:gd name="connsiteY42" fmla="*/ 607250 h 608539"/>
              <a:gd name="connsiteX43" fmla="*/ 126446 w 554006"/>
              <a:gd name="connsiteY43" fmla="*/ 585738 h 608539"/>
              <a:gd name="connsiteX44" fmla="*/ 125255 w 554006"/>
              <a:gd name="connsiteY44" fmla="*/ 432179 h 608539"/>
              <a:gd name="connsiteX45" fmla="*/ 112053 w 554006"/>
              <a:gd name="connsiteY45" fmla="*/ 431882 h 608539"/>
              <a:gd name="connsiteX46" fmla="*/ 112152 w 554006"/>
              <a:gd name="connsiteY46" fmla="*/ 585639 h 608539"/>
              <a:gd name="connsiteX47" fmla="*/ 85251 w 554006"/>
              <a:gd name="connsiteY47" fmla="*/ 607151 h 608539"/>
              <a:gd name="connsiteX48" fmla="*/ 57059 w 554006"/>
              <a:gd name="connsiteY48" fmla="*/ 587027 h 608539"/>
              <a:gd name="connsiteX49" fmla="*/ 60732 w 554006"/>
              <a:gd name="connsiteY49" fmla="*/ 235596 h 608539"/>
              <a:gd name="connsiteX50" fmla="*/ 58350 w 554006"/>
              <a:gd name="connsiteY50" fmla="*/ 234703 h 608539"/>
              <a:gd name="connsiteX51" fmla="*/ 44254 w 554006"/>
              <a:gd name="connsiteY51" fmla="*/ 269004 h 608539"/>
              <a:gd name="connsiteX52" fmla="*/ 40780 w 554006"/>
              <a:gd name="connsiteY52" fmla="*/ 289326 h 608539"/>
              <a:gd name="connsiteX53" fmla="*/ 39588 w 554006"/>
              <a:gd name="connsiteY53" fmla="*/ 309153 h 608539"/>
              <a:gd name="connsiteX54" fmla="*/ 39688 w 554006"/>
              <a:gd name="connsiteY54" fmla="*/ 322636 h 608539"/>
              <a:gd name="connsiteX55" fmla="*/ 39688 w 554006"/>
              <a:gd name="connsiteY55" fmla="*/ 323528 h 608539"/>
              <a:gd name="connsiteX56" fmla="*/ 21919 w 554006"/>
              <a:gd name="connsiteY56" fmla="*/ 342562 h 608539"/>
              <a:gd name="connsiteX57" fmla="*/ 1966 w 554006"/>
              <a:gd name="connsiteY57" fmla="*/ 325709 h 608539"/>
              <a:gd name="connsiteX58" fmla="*/ 279 w 554006"/>
              <a:gd name="connsiteY58" fmla="*/ 309550 h 608539"/>
              <a:gd name="connsiteX59" fmla="*/ 65100 w 554006"/>
              <a:gd name="connsiteY59" fmla="*/ 160749 h 608539"/>
              <a:gd name="connsiteX60" fmla="*/ 173697 w 554006"/>
              <a:gd name="connsiteY60" fmla="*/ 160947 h 608539"/>
              <a:gd name="connsiteX61" fmla="*/ 238220 w 554006"/>
              <a:gd name="connsiteY61" fmla="*/ 271581 h 608539"/>
              <a:gd name="connsiteX62" fmla="*/ 342252 w 554006"/>
              <a:gd name="connsiteY62" fmla="*/ 171951 h 608539"/>
              <a:gd name="connsiteX63" fmla="*/ 386822 w 554006"/>
              <a:gd name="connsiteY63" fmla="*/ 127737 h 608539"/>
              <a:gd name="connsiteX64" fmla="*/ 133799 w 554006"/>
              <a:gd name="connsiteY64" fmla="*/ 12939 h 608539"/>
              <a:gd name="connsiteX65" fmla="*/ 180075 w 554006"/>
              <a:gd name="connsiteY65" fmla="*/ 50322 h 608539"/>
              <a:gd name="connsiteX66" fmla="*/ 174514 w 554006"/>
              <a:gd name="connsiteY66" fmla="*/ 110807 h 608539"/>
              <a:gd name="connsiteX67" fmla="*/ 121585 w 554006"/>
              <a:gd name="connsiteY67" fmla="*/ 139067 h 608539"/>
              <a:gd name="connsiteX68" fmla="*/ 97851 w 554006"/>
              <a:gd name="connsiteY68" fmla="*/ 134506 h 608539"/>
              <a:gd name="connsiteX69" fmla="*/ 59321 w 554006"/>
              <a:gd name="connsiteY69" fmla="*/ 89191 h 608539"/>
              <a:gd name="connsiteX70" fmla="*/ 76004 w 554006"/>
              <a:gd name="connsiteY70" fmla="*/ 30986 h 608539"/>
              <a:gd name="connsiteX71" fmla="*/ 133799 w 554006"/>
              <a:gd name="connsiteY71" fmla="*/ 12939 h 608539"/>
              <a:gd name="connsiteX72" fmla="*/ 350493 w 554006"/>
              <a:gd name="connsiteY72" fmla="*/ 1154 h 608539"/>
              <a:gd name="connsiteX73" fmla="*/ 396745 w 554006"/>
              <a:gd name="connsiteY73" fmla="*/ 38425 h 608539"/>
              <a:gd name="connsiteX74" fmla="*/ 391087 w 554006"/>
              <a:gd name="connsiteY74" fmla="*/ 98891 h 608539"/>
              <a:gd name="connsiteX75" fmla="*/ 338186 w 554006"/>
              <a:gd name="connsiteY75" fmla="*/ 127142 h 608539"/>
              <a:gd name="connsiteX76" fmla="*/ 314465 w 554006"/>
              <a:gd name="connsiteY76" fmla="*/ 122582 h 608539"/>
              <a:gd name="connsiteX77" fmla="*/ 276054 w 554006"/>
              <a:gd name="connsiteY77" fmla="*/ 77282 h 608539"/>
              <a:gd name="connsiteX78" fmla="*/ 292629 w 554006"/>
              <a:gd name="connsiteY78" fmla="*/ 19096 h 608539"/>
              <a:gd name="connsiteX79" fmla="*/ 350493 w 554006"/>
              <a:gd name="connsiteY79" fmla="*/ 1154 h 608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554006" h="608539">
                <a:moveTo>
                  <a:pt x="386822" y="127737"/>
                </a:moveTo>
                <a:cubicBezTo>
                  <a:pt x="407867" y="122979"/>
                  <a:pt x="435165" y="125061"/>
                  <a:pt x="441320" y="158172"/>
                </a:cubicBezTo>
                <a:cubicBezTo>
                  <a:pt x="444595" y="175421"/>
                  <a:pt x="465342" y="280702"/>
                  <a:pt x="479736" y="350889"/>
                </a:cubicBezTo>
                <a:cubicBezTo>
                  <a:pt x="482317" y="363281"/>
                  <a:pt x="482614" y="371905"/>
                  <a:pt x="482714" y="374384"/>
                </a:cubicBezTo>
                <a:cubicBezTo>
                  <a:pt x="485989" y="485117"/>
                  <a:pt x="546343" y="556394"/>
                  <a:pt x="546939" y="557088"/>
                </a:cubicBezTo>
                <a:cubicBezTo>
                  <a:pt x="557461" y="569282"/>
                  <a:pt x="556071" y="587622"/>
                  <a:pt x="543862" y="598130"/>
                </a:cubicBezTo>
                <a:cubicBezTo>
                  <a:pt x="538402" y="602789"/>
                  <a:pt x="531652" y="605168"/>
                  <a:pt x="524902" y="605168"/>
                </a:cubicBezTo>
                <a:cubicBezTo>
                  <a:pt x="516663" y="605168"/>
                  <a:pt x="508523" y="601699"/>
                  <a:pt x="502765" y="594958"/>
                </a:cubicBezTo>
                <a:cubicBezTo>
                  <a:pt x="499887" y="591686"/>
                  <a:pt x="437349" y="517633"/>
                  <a:pt x="426033" y="400853"/>
                </a:cubicBezTo>
                <a:cubicBezTo>
                  <a:pt x="425635" y="396590"/>
                  <a:pt x="422657" y="388262"/>
                  <a:pt x="415610" y="395995"/>
                </a:cubicBezTo>
                <a:cubicBezTo>
                  <a:pt x="373818" y="441498"/>
                  <a:pt x="351881" y="542912"/>
                  <a:pt x="349399" y="580187"/>
                </a:cubicBezTo>
                <a:cubicBezTo>
                  <a:pt x="348307" y="596246"/>
                  <a:pt x="335005" y="608539"/>
                  <a:pt x="319023" y="608539"/>
                </a:cubicBezTo>
                <a:cubicBezTo>
                  <a:pt x="318428" y="608539"/>
                  <a:pt x="317733" y="608539"/>
                  <a:pt x="317038" y="608539"/>
                </a:cubicBezTo>
                <a:cubicBezTo>
                  <a:pt x="300262" y="607449"/>
                  <a:pt x="287556" y="592975"/>
                  <a:pt x="288648" y="576221"/>
                </a:cubicBezTo>
                <a:cubicBezTo>
                  <a:pt x="288747" y="574536"/>
                  <a:pt x="291527" y="533197"/>
                  <a:pt x="303935" y="484720"/>
                </a:cubicBezTo>
                <a:cubicBezTo>
                  <a:pt x="319917" y="422166"/>
                  <a:pt x="341259" y="375871"/>
                  <a:pt x="374017" y="349303"/>
                </a:cubicBezTo>
                <a:cubicBezTo>
                  <a:pt x="380271" y="344247"/>
                  <a:pt x="381263" y="340579"/>
                  <a:pt x="379774" y="333342"/>
                </a:cubicBezTo>
                <a:cubicBezTo>
                  <a:pt x="373421" y="303602"/>
                  <a:pt x="365579" y="258892"/>
                  <a:pt x="364388" y="253638"/>
                </a:cubicBezTo>
                <a:cubicBezTo>
                  <a:pt x="362502" y="245806"/>
                  <a:pt x="358730" y="250565"/>
                  <a:pt x="356546" y="252647"/>
                </a:cubicBezTo>
                <a:cubicBezTo>
                  <a:pt x="337586" y="271086"/>
                  <a:pt x="304928" y="308955"/>
                  <a:pt x="254798" y="315498"/>
                </a:cubicBezTo>
                <a:cubicBezTo>
                  <a:pt x="247948" y="316390"/>
                  <a:pt x="239511" y="312821"/>
                  <a:pt x="237823" y="312524"/>
                </a:cubicBezTo>
                <a:cubicBezTo>
                  <a:pt x="236334" y="312226"/>
                  <a:pt x="236136" y="315101"/>
                  <a:pt x="237525" y="315696"/>
                </a:cubicBezTo>
                <a:cubicBezTo>
                  <a:pt x="249834" y="320851"/>
                  <a:pt x="258570" y="332946"/>
                  <a:pt x="258570" y="347122"/>
                </a:cubicBezTo>
                <a:lnTo>
                  <a:pt x="258570" y="593669"/>
                </a:lnTo>
                <a:cubicBezTo>
                  <a:pt x="258570" y="599022"/>
                  <a:pt x="254103" y="603483"/>
                  <a:pt x="248743" y="603483"/>
                </a:cubicBezTo>
                <a:cubicBezTo>
                  <a:pt x="243382" y="603483"/>
                  <a:pt x="238915" y="599022"/>
                  <a:pt x="238915" y="593669"/>
                </a:cubicBezTo>
                <a:lnTo>
                  <a:pt x="238915" y="347122"/>
                </a:lnTo>
                <a:cubicBezTo>
                  <a:pt x="238915" y="342165"/>
                  <a:pt x="236434" y="337704"/>
                  <a:pt x="232562" y="335126"/>
                </a:cubicBezTo>
                <a:cubicBezTo>
                  <a:pt x="227599" y="341570"/>
                  <a:pt x="218963" y="344148"/>
                  <a:pt x="211319" y="341471"/>
                </a:cubicBezTo>
                <a:cubicBezTo>
                  <a:pt x="210624" y="342958"/>
                  <a:pt x="210326" y="344544"/>
                  <a:pt x="210227" y="346230"/>
                </a:cubicBezTo>
                <a:cubicBezTo>
                  <a:pt x="210128" y="347518"/>
                  <a:pt x="210128" y="348708"/>
                  <a:pt x="209731" y="349898"/>
                </a:cubicBezTo>
                <a:cubicBezTo>
                  <a:pt x="209135" y="352078"/>
                  <a:pt x="207646" y="354061"/>
                  <a:pt x="205661" y="355350"/>
                </a:cubicBezTo>
                <a:cubicBezTo>
                  <a:pt x="201293" y="358126"/>
                  <a:pt x="195337" y="356936"/>
                  <a:pt x="192359" y="352673"/>
                </a:cubicBezTo>
                <a:cubicBezTo>
                  <a:pt x="189381" y="348510"/>
                  <a:pt x="188984" y="332053"/>
                  <a:pt x="198712" y="325015"/>
                </a:cubicBezTo>
                <a:cubicBezTo>
                  <a:pt x="198712" y="324519"/>
                  <a:pt x="198911" y="313614"/>
                  <a:pt x="198712" y="309153"/>
                </a:cubicBezTo>
                <a:cubicBezTo>
                  <a:pt x="198514" y="302511"/>
                  <a:pt x="198117" y="295869"/>
                  <a:pt x="197521" y="289326"/>
                </a:cubicBezTo>
                <a:cubicBezTo>
                  <a:pt x="196628" y="282585"/>
                  <a:pt x="195933" y="275646"/>
                  <a:pt x="194146" y="269004"/>
                </a:cubicBezTo>
                <a:cubicBezTo>
                  <a:pt x="191962" y="259784"/>
                  <a:pt x="188885" y="250466"/>
                  <a:pt x="184418" y="242039"/>
                </a:cubicBezTo>
                <a:lnTo>
                  <a:pt x="182730" y="238966"/>
                </a:lnTo>
                <a:lnTo>
                  <a:pt x="180944" y="236091"/>
                </a:lnTo>
                <a:cubicBezTo>
                  <a:pt x="179951" y="234307"/>
                  <a:pt x="177767" y="234604"/>
                  <a:pt x="178661" y="237975"/>
                </a:cubicBezTo>
                <a:cubicBezTo>
                  <a:pt x="179554" y="241345"/>
                  <a:pt x="179256" y="563829"/>
                  <a:pt x="179256" y="584152"/>
                </a:cubicBezTo>
                <a:cubicBezTo>
                  <a:pt x="179256" y="596445"/>
                  <a:pt x="173002" y="607250"/>
                  <a:pt x="154241" y="607250"/>
                </a:cubicBezTo>
                <a:cubicBezTo>
                  <a:pt x="135579" y="607250"/>
                  <a:pt x="127042" y="596544"/>
                  <a:pt x="126446" y="585738"/>
                </a:cubicBezTo>
                <a:cubicBezTo>
                  <a:pt x="126446" y="585738"/>
                  <a:pt x="125255" y="441597"/>
                  <a:pt x="125255" y="432179"/>
                </a:cubicBezTo>
                <a:cubicBezTo>
                  <a:pt x="125255" y="422662"/>
                  <a:pt x="112053" y="425240"/>
                  <a:pt x="112053" y="431882"/>
                </a:cubicBezTo>
                <a:cubicBezTo>
                  <a:pt x="112053" y="438623"/>
                  <a:pt x="112152" y="579592"/>
                  <a:pt x="112152" y="585639"/>
                </a:cubicBezTo>
                <a:cubicBezTo>
                  <a:pt x="112152" y="591686"/>
                  <a:pt x="106494" y="607151"/>
                  <a:pt x="85251" y="607151"/>
                </a:cubicBezTo>
                <a:cubicBezTo>
                  <a:pt x="64107" y="607151"/>
                  <a:pt x="57556" y="597832"/>
                  <a:pt x="57059" y="587027"/>
                </a:cubicBezTo>
                <a:cubicBezTo>
                  <a:pt x="57059" y="587027"/>
                  <a:pt x="60236" y="238570"/>
                  <a:pt x="60732" y="235596"/>
                </a:cubicBezTo>
                <a:cubicBezTo>
                  <a:pt x="61129" y="232622"/>
                  <a:pt x="59342" y="233018"/>
                  <a:pt x="58350" y="234703"/>
                </a:cubicBezTo>
                <a:cubicBezTo>
                  <a:pt x="52692" y="244220"/>
                  <a:pt x="46041" y="261172"/>
                  <a:pt x="44254" y="269004"/>
                </a:cubicBezTo>
                <a:cubicBezTo>
                  <a:pt x="42467" y="275646"/>
                  <a:pt x="41673" y="282585"/>
                  <a:pt x="40780" y="289326"/>
                </a:cubicBezTo>
                <a:cubicBezTo>
                  <a:pt x="40283" y="295869"/>
                  <a:pt x="39886" y="302511"/>
                  <a:pt x="39588" y="309153"/>
                </a:cubicBezTo>
                <a:cubicBezTo>
                  <a:pt x="39489" y="313614"/>
                  <a:pt x="39588" y="318075"/>
                  <a:pt x="39688" y="322636"/>
                </a:cubicBezTo>
                <a:lnTo>
                  <a:pt x="39688" y="323528"/>
                </a:lnTo>
                <a:cubicBezTo>
                  <a:pt x="39787" y="333441"/>
                  <a:pt x="31846" y="341967"/>
                  <a:pt x="21919" y="342562"/>
                </a:cubicBezTo>
                <a:cubicBezTo>
                  <a:pt x="11992" y="343156"/>
                  <a:pt x="3058" y="335622"/>
                  <a:pt x="1966" y="325709"/>
                </a:cubicBezTo>
                <a:cubicBezTo>
                  <a:pt x="1371" y="320355"/>
                  <a:pt x="676" y="315002"/>
                  <a:pt x="279" y="309550"/>
                </a:cubicBezTo>
                <a:cubicBezTo>
                  <a:pt x="-118" y="302115"/>
                  <a:pt x="-6074" y="201692"/>
                  <a:pt x="65100" y="160749"/>
                </a:cubicBezTo>
                <a:cubicBezTo>
                  <a:pt x="101431" y="139733"/>
                  <a:pt x="151164" y="147862"/>
                  <a:pt x="173697" y="160947"/>
                </a:cubicBezTo>
                <a:cubicBezTo>
                  <a:pt x="236434" y="197231"/>
                  <a:pt x="238022" y="268211"/>
                  <a:pt x="238220" y="271581"/>
                </a:cubicBezTo>
                <a:cubicBezTo>
                  <a:pt x="244176" y="266625"/>
                  <a:pt x="321108" y="241742"/>
                  <a:pt x="342252" y="171951"/>
                </a:cubicBezTo>
                <a:cubicBezTo>
                  <a:pt x="350789" y="143797"/>
                  <a:pt x="365679" y="132595"/>
                  <a:pt x="386822" y="127737"/>
                </a:cubicBezTo>
                <a:close/>
                <a:moveTo>
                  <a:pt x="133799" y="12939"/>
                </a:moveTo>
                <a:cubicBezTo>
                  <a:pt x="154256" y="17005"/>
                  <a:pt x="171932" y="31184"/>
                  <a:pt x="180075" y="50322"/>
                </a:cubicBezTo>
                <a:cubicBezTo>
                  <a:pt x="188615" y="69955"/>
                  <a:pt x="186430" y="93058"/>
                  <a:pt x="174514" y="110807"/>
                </a:cubicBezTo>
                <a:cubicBezTo>
                  <a:pt x="162796" y="128259"/>
                  <a:pt x="142637" y="139067"/>
                  <a:pt x="121585" y="139067"/>
                </a:cubicBezTo>
                <a:cubicBezTo>
                  <a:pt x="113442" y="139067"/>
                  <a:pt x="105398" y="137480"/>
                  <a:pt x="97851" y="134506"/>
                </a:cubicBezTo>
                <a:cubicBezTo>
                  <a:pt x="78487" y="126772"/>
                  <a:pt x="63889" y="109518"/>
                  <a:pt x="59321" y="89191"/>
                </a:cubicBezTo>
                <a:cubicBezTo>
                  <a:pt x="54753" y="68368"/>
                  <a:pt x="61108" y="46256"/>
                  <a:pt x="76004" y="30986"/>
                </a:cubicBezTo>
                <a:cubicBezTo>
                  <a:pt x="90900" y="15716"/>
                  <a:pt x="112945" y="8874"/>
                  <a:pt x="133799" y="12939"/>
                </a:cubicBezTo>
                <a:close/>
                <a:moveTo>
                  <a:pt x="350493" y="1154"/>
                </a:moveTo>
                <a:cubicBezTo>
                  <a:pt x="370939" y="5119"/>
                  <a:pt x="388507" y="19294"/>
                  <a:pt x="396745" y="38425"/>
                </a:cubicBezTo>
                <a:cubicBezTo>
                  <a:pt x="405181" y="58052"/>
                  <a:pt x="402998" y="81247"/>
                  <a:pt x="391087" y="98891"/>
                </a:cubicBezTo>
                <a:cubicBezTo>
                  <a:pt x="379376" y="116436"/>
                  <a:pt x="359327" y="127142"/>
                  <a:pt x="338186" y="127142"/>
                </a:cubicBezTo>
                <a:cubicBezTo>
                  <a:pt x="330146" y="127142"/>
                  <a:pt x="322008" y="125556"/>
                  <a:pt x="314465" y="122582"/>
                </a:cubicBezTo>
                <a:cubicBezTo>
                  <a:pt x="295210" y="114850"/>
                  <a:pt x="280520" y="97603"/>
                  <a:pt x="276054" y="77282"/>
                </a:cubicBezTo>
                <a:cubicBezTo>
                  <a:pt x="271389" y="56565"/>
                  <a:pt x="277741" y="34361"/>
                  <a:pt x="292629" y="19096"/>
                </a:cubicBezTo>
                <a:cubicBezTo>
                  <a:pt x="307517" y="3930"/>
                  <a:pt x="329551" y="-2910"/>
                  <a:pt x="350493" y="115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06" name="iconfont-1043-216813">
            <a:extLst>
              <a:ext uri="{FF2B5EF4-FFF2-40B4-BE49-F238E27FC236}">
                <a16:creationId xmlns:a16="http://schemas.microsoft.com/office/drawing/2014/main" id="{8D3E4832-3E6A-408C-808D-E58F79249235}"/>
              </a:ext>
            </a:extLst>
          </p:cNvPr>
          <p:cNvSpPr>
            <a:spLocks noChangeAspect="1"/>
          </p:cNvSpPr>
          <p:nvPr/>
        </p:nvSpPr>
        <p:spPr bwMode="auto">
          <a:xfrm>
            <a:off x="5972215" y="4483088"/>
            <a:ext cx="738519" cy="468859"/>
          </a:xfrm>
          <a:custGeom>
            <a:avLst/>
            <a:gdLst>
              <a:gd name="T0" fmla="*/ 3246 w 20165"/>
              <a:gd name="T1" fmla="*/ 12800 h 12800"/>
              <a:gd name="T2" fmla="*/ 20165 w 20165"/>
              <a:gd name="T3" fmla="*/ 3326 h 12800"/>
              <a:gd name="T4" fmla="*/ 11706 w 20165"/>
              <a:gd name="T5" fmla="*/ 11942 h 12800"/>
              <a:gd name="T6" fmla="*/ 11706 w 20165"/>
              <a:gd name="T7" fmla="*/ 4183 h 12800"/>
              <a:gd name="T8" fmla="*/ 11706 w 20165"/>
              <a:gd name="T9" fmla="*/ 11942 h 12800"/>
              <a:gd name="T10" fmla="*/ 18543 w 20165"/>
              <a:gd name="T11" fmla="*/ 2707 h 12800"/>
              <a:gd name="T12" fmla="*/ 1624 w 20165"/>
              <a:gd name="T13" fmla="*/ 1624 h 12800"/>
              <a:gd name="T14" fmla="*/ 2706 w 20165"/>
              <a:gd name="T15" fmla="*/ 11099 h 12800"/>
              <a:gd name="T16" fmla="*/ 1082 w 20165"/>
              <a:gd name="T17" fmla="*/ 1083 h 12800"/>
              <a:gd name="T18" fmla="*/ 16918 w 20165"/>
              <a:gd name="T19" fmla="*/ 0 h 12800"/>
              <a:gd name="T20" fmla="*/ 0 w 20165"/>
              <a:gd name="T21" fmla="*/ 9474 h 12800"/>
              <a:gd name="T22" fmla="*/ 1082 w 20165"/>
              <a:gd name="T23" fmla="*/ 1083 h 12800"/>
              <a:gd name="T24" fmla="*/ 13517 w 20165"/>
              <a:gd name="T25" fmla="*/ 9590 h 12800"/>
              <a:gd name="T26" fmla="*/ 12000 w 20165"/>
              <a:gd name="T27" fmla="*/ 10363 h 12800"/>
              <a:gd name="T28" fmla="*/ 11431 w 20165"/>
              <a:gd name="T29" fmla="*/ 10953 h 12800"/>
              <a:gd name="T30" fmla="*/ 10640 w 20165"/>
              <a:gd name="T31" fmla="*/ 10190 h 12800"/>
              <a:gd name="T32" fmla="*/ 9852 w 20165"/>
              <a:gd name="T33" fmla="*/ 8894 h 12800"/>
              <a:gd name="T34" fmla="*/ 10870 w 20165"/>
              <a:gd name="T35" fmla="*/ 9432 h 12800"/>
              <a:gd name="T36" fmla="*/ 11431 w 20165"/>
              <a:gd name="T37" fmla="*/ 8433 h 12800"/>
              <a:gd name="T38" fmla="*/ 9902 w 20165"/>
              <a:gd name="T39" fmla="*/ 7571 h 12800"/>
              <a:gd name="T40" fmla="*/ 9915 w 20165"/>
              <a:gd name="T41" fmla="*/ 6528 h 12800"/>
              <a:gd name="T42" fmla="*/ 11431 w 20165"/>
              <a:gd name="T43" fmla="*/ 5715 h 12800"/>
              <a:gd name="T44" fmla="*/ 12000 w 20165"/>
              <a:gd name="T45" fmla="*/ 5419 h 12800"/>
              <a:gd name="T46" fmla="*/ 12745 w 20165"/>
              <a:gd name="T47" fmla="*/ 5882 h 12800"/>
              <a:gd name="T48" fmla="*/ 13489 w 20165"/>
              <a:gd name="T49" fmla="*/ 7227 h 12800"/>
              <a:gd name="T50" fmla="*/ 12000 w 20165"/>
              <a:gd name="T51" fmla="*/ 6550 h 12800"/>
              <a:gd name="T52" fmla="*/ 13230 w 20165"/>
              <a:gd name="T53" fmla="*/ 8053 h 12800"/>
              <a:gd name="T54" fmla="*/ 11431 w 20165"/>
              <a:gd name="T55" fmla="*/ 7342 h 12800"/>
              <a:gd name="T56" fmla="*/ 11042 w 20165"/>
              <a:gd name="T57" fmla="*/ 6614 h 12800"/>
              <a:gd name="T58" fmla="*/ 10997 w 20165"/>
              <a:gd name="T59" fmla="*/ 7143 h 12800"/>
              <a:gd name="T60" fmla="*/ 12581 w 20165"/>
              <a:gd name="T61" fmla="*/ 9090 h 12800"/>
              <a:gd name="T62" fmla="*/ 12000 w 20165"/>
              <a:gd name="T63" fmla="*/ 8564 h 12800"/>
              <a:gd name="T64" fmla="*/ 12414 w 20165"/>
              <a:gd name="T65" fmla="*/ 9418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0165" h="12800">
                <a:moveTo>
                  <a:pt x="3246" y="3326"/>
                </a:moveTo>
                <a:lnTo>
                  <a:pt x="3246" y="12800"/>
                </a:lnTo>
                <a:lnTo>
                  <a:pt x="20165" y="12800"/>
                </a:lnTo>
                <a:lnTo>
                  <a:pt x="20165" y="3326"/>
                </a:lnTo>
                <a:lnTo>
                  <a:pt x="3246" y="3326"/>
                </a:lnTo>
                <a:close/>
                <a:moveTo>
                  <a:pt x="11706" y="11942"/>
                </a:moveTo>
                <a:cubicBezTo>
                  <a:pt x="9843" y="11942"/>
                  <a:pt x="8333" y="10205"/>
                  <a:pt x="8333" y="8062"/>
                </a:cubicBezTo>
                <a:cubicBezTo>
                  <a:pt x="8333" y="5919"/>
                  <a:pt x="9843" y="4183"/>
                  <a:pt x="11706" y="4183"/>
                </a:cubicBezTo>
                <a:cubicBezTo>
                  <a:pt x="13568" y="4183"/>
                  <a:pt x="15077" y="5919"/>
                  <a:pt x="15077" y="8062"/>
                </a:cubicBezTo>
                <a:cubicBezTo>
                  <a:pt x="15077" y="10205"/>
                  <a:pt x="13568" y="11942"/>
                  <a:pt x="11706" y="11942"/>
                </a:cubicBezTo>
                <a:close/>
                <a:moveTo>
                  <a:pt x="2706" y="2707"/>
                </a:moveTo>
                <a:lnTo>
                  <a:pt x="18543" y="2707"/>
                </a:lnTo>
                <a:lnTo>
                  <a:pt x="18543" y="1624"/>
                </a:lnTo>
                <a:lnTo>
                  <a:pt x="1624" y="1624"/>
                </a:lnTo>
                <a:lnTo>
                  <a:pt x="1624" y="11099"/>
                </a:lnTo>
                <a:lnTo>
                  <a:pt x="2706" y="11099"/>
                </a:lnTo>
                <a:lnTo>
                  <a:pt x="2706" y="2707"/>
                </a:lnTo>
                <a:close/>
                <a:moveTo>
                  <a:pt x="1082" y="1083"/>
                </a:moveTo>
                <a:lnTo>
                  <a:pt x="16918" y="1083"/>
                </a:lnTo>
                <a:lnTo>
                  <a:pt x="16918" y="0"/>
                </a:lnTo>
                <a:lnTo>
                  <a:pt x="0" y="0"/>
                </a:lnTo>
                <a:lnTo>
                  <a:pt x="0" y="9474"/>
                </a:lnTo>
                <a:lnTo>
                  <a:pt x="1082" y="9474"/>
                </a:lnTo>
                <a:lnTo>
                  <a:pt x="1082" y="1083"/>
                </a:lnTo>
                <a:close/>
                <a:moveTo>
                  <a:pt x="13687" y="8999"/>
                </a:moveTo>
                <a:cubicBezTo>
                  <a:pt x="13687" y="9199"/>
                  <a:pt x="13630" y="9396"/>
                  <a:pt x="13517" y="9590"/>
                </a:cubicBezTo>
                <a:cubicBezTo>
                  <a:pt x="13404" y="9784"/>
                  <a:pt x="13222" y="9953"/>
                  <a:pt x="12970" y="10097"/>
                </a:cubicBezTo>
                <a:cubicBezTo>
                  <a:pt x="12718" y="10241"/>
                  <a:pt x="12395" y="10330"/>
                  <a:pt x="12000" y="10363"/>
                </a:cubicBezTo>
                <a:lnTo>
                  <a:pt x="12000" y="10953"/>
                </a:lnTo>
                <a:lnTo>
                  <a:pt x="11431" y="10953"/>
                </a:lnTo>
                <a:lnTo>
                  <a:pt x="11431" y="10363"/>
                </a:lnTo>
                <a:cubicBezTo>
                  <a:pt x="11190" y="10336"/>
                  <a:pt x="10926" y="10279"/>
                  <a:pt x="10640" y="10190"/>
                </a:cubicBezTo>
                <a:cubicBezTo>
                  <a:pt x="10353" y="10101"/>
                  <a:pt x="10091" y="9989"/>
                  <a:pt x="9852" y="9855"/>
                </a:cubicBezTo>
                <a:lnTo>
                  <a:pt x="9852" y="8894"/>
                </a:lnTo>
                <a:cubicBezTo>
                  <a:pt x="10006" y="9005"/>
                  <a:pt x="10169" y="9106"/>
                  <a:pt x="10340" y="9199"/>
                </a:cubicBezTo>
                <a:cubicBezTo>
                  <a:pt x="10512" y="9293"/>
                  <a:pt x="10688" y="9370"/>
                  <a:pt x="10870" y="9432"/>
                </a:cubicBezTo>
                <a:cubicBezTo>
                  <a:pt x="11053" y="9494"/>
                  <a:pt x="11240" y="9536"/>
                  <a:pt x="11431" y="9558"/>
                </a:cubicBezTo>
                <a:lnTo>
                  <a:pt x="11431" y="8433"/>
                </a:lnTo>
                <a:cubicBezTo>
                  <a:pt x="10974" y="8327"/>
                  <a:pt x="10625" y="8199"/>
                  <a:pt x="10385" y="8047"/>
                </a:cubicBezTo>
                <a:cubicBezTo>
                  <a:pt x="10144" y="7896"/>
                  <a:pt x="9983" y="7737"/>
                  <a:pt x="9902" y="7571"/>
                </a:cubicBezTo>
                <a:cubicBezTo>
                  <a:pt x="9822" y="7405"/>
                  <a:pt x="9781" y="7232"/>
                  <a:pt x="9781" y="7052"/>
                </a:cubicBezTo>
                <a:cubicBezTo>
                  <a:pt x="9781" y="6888"/>
                  <a:pt x="9826" y="6714"/>
                  <a:pt x="9915" y="6528"/>
                </a:cubicBezTo>
                <a:cubicBezTo>
                  <a:pt x="10005" y="6343"/>
                  <a:pt x="10172" y="6173"/>
                  <a:pt x="10418" y="6018"/>
                </a:cubicBezTo>
                <a:cubicBezTo>
                  <a:pt x="10664" y="5863"/>
                  <a:pt x="11001" y="5762"/>
                  <a:pt x="11431" y="5715"/>
                </a:cubicBezTo>
                <a:lnTo>
                  <a:pt x="11431" y="5419"/>
                </a:lnTo>
                <a:lnTo>
                  <a:pt x="12000" y="5419"/>
                </a:lnTo>
                <a:lnTo>
                  <a:pt x="12000" y="5715"/>
                </a:lnTo>
                <a:cubicBezTo>
                  <a:pt x="12268" y="5746"/>
                  <a:pt x="12516" y="5802"/>
                  <a:pt x="12745" y="5882"/>
                </a:cubicBezTo>
                <a:cubicBezTo>
                  <a:pt x="12973" y="5961"/>
                  <a:pt x="13221" y="6076"/>
                  <a:pt x="13489" y="6227"/>
                </a:cubicBezTo>
                <a:lnTo>
                  <a:pt x="13489" y="7227"/>
                </a:lnTo>
                <a:cubicBezTo>
                  <a:pt x="13318" y="7099"/>
                  <a:pt x="13101" y="6969"/>
                  <a:pt x="12838" y="6838"/>
                </a:cubicBezTo>
                <a:cubicBezTo>
                  <a:pt x="12575" y="6707"/>
                  <a:pt x="12295" y="6611"/>
                  <a:pt x="12000" y="6550"/>
                </a:cubicBezTo>
                <a:lnTo>
                  <a:pt x="12000" y="7473"/>
                </a:lnTo>
                <a:cubicBezTo>
                  <a:pt x="12516" y="7631"/>
                  <a:pt x="12927" y="7824"/>
                  <a:pt x="13230" y="8053"/>
                </a:cubicBezTo>
                <a:cubicBezTo>
                  <a:pt x="13534" y="8282"/>
                  <a:pt x="13687" y="8597"/>
                  <a:pt x="13687" y="8999"/>
                </a:cubicBezTo>
                <a:close/>
                <a:moveTo>
                  <a:pt x="11431" y="7342"/>
                </a:moveTo>
                <a:lnTo>
                  <a:pt x="11431" y="6503"/>
                </a:lnTo>
                <a:cubicBezTo>
                  <a:pt x="11279" y="6510"/>
                  <a:pt x="11150" y="6547"/>
                  <a:pt x="11042" y="6614"/>
                </a:cubicBezTo>
                <a:cubicBezTo>
                  <a:pt x="10934" y="6682"/>
                  <a:pt x="10880" y="6775"/>
                  <a:pt x="10880" y="6894"/>
                </a:cubicBezTo>
                <a:cubicBezTo>
                  <a:pt x="10880" y="6972"/>
                  <a:pt x="10919" y="7056"/>
                  <a:pt x="10997" y="7143"/>
                </a:cubicBezTo>
                <a:cubicBezTo>
                  <a:pt x="11075" y="7231"/>
                  <a:pt x="11220" y="7297"/>
                  <a:pt x="11431" y="7342"/>
                </a:cubicBezTo>
                <a:close/>
                <a:moveTo>
                  <a:pt x="12581" y="9090"/>
                </a:moveTo>
                <a:cubicBezTo>
                  <a:pt x="12581" y="8971"/>
                  <a:pt x="12536" y="8873"/>
                  <a:pt x="12447" y="8795"/>
                </a:cubicBezTo>
                <a:cubicBezTo>
                  <a:pt x="12357" y="8718"/>
                  <a:pt x="12209" y="8641"/>
                  <a:pt x="12000" y="8564"/>
                </a:cubicBezTo>
                <a:lnTo>
                  <a:pt x="12000" y="9565"/>
                </a:lnTo>
                <a:cubicBezTo>
                  <a:pt x="12164" y="9533"/>
                  <a:pt x="12302" y="9484"/>
                  <a:pt x="12414" y="9418"/>
                </a:cubicBezTo>
                <a:cubicBezTo>
                  <a:pt x="12525" y="9352"/>
                  <a:pt x="12581" y="9243"/>
                  <a:pt x="12581" y="909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08" name="文本框 107">
            <a:extLst>
              <a:ext uri="{FF2B5EF4-FFF2-40B4-BE49-F238E27FC236}">
                <a16:creationId xmlns:a16="http://schemas.microsoft.com/office/drawing/2014/main" id="{8B12E7B7-C96D-408B-9EDF-9BB72C2E58ED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4545124" y="5812637"/>
            <a:ext cx="1605824" cy="369332"/>
          </a:xfrm>
          <a:prstGeom prst="rect">
            <a:avLst/>
          </a:prstGeom>
          <a:noFill/>
        </p:spPr>
        <p:txBody>
          <a:bodyPr wrap="square" lIns="90000" tIns="46800" rIns="90000" bIns="46800" rtlCol="0" anchor="b" anchorCtr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b="1" spc="3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存款准备金</a:t>
            </a:r>
          </a:p>
        </p:txBody>
      </p:sp>
      <p:sp>
        <p:nvSpPr>
          <p:cNvPr id="109" name="文本框 108">
            <a:extLst>
              <a:ext uri="{FF2B5EF4-FFF2-40B4-BE49-F238E27FC236}">
                <a16:creationId xmlns:a16="http://schemas.microsoft.com/office/drawing/2014/main" id="{BFF4BDF4-CB74-4DAC-8CCF-AF4BF5CC5252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6517685" y="5812637"/>
            <a:ext cx="1605824" cy="369332"/>
          </a:xfrm>
          <a:prstGeom prst="rect">
            <a:avLst/>
          </a:prstGeom>
          <a:noFill/>
        </p:spPr>
        <p:txBody>
          <a:bodyPr wrap="square" lIns="90000" tIns="46800" rIns="90000" bIns="46800" rtlCol="0" anchor="b" anchorCtr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b="1" spc="3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基金制模式</a:t>
            </a:r>
          </a:p>
        </p:txBody>
      </p:sp>
      <p:sp>
        <p:nvSpPr>
          <p:cNvPr id="9" name="箭头: 左右 8">
            <a:extLst>
              <a:ext uri="{FF2B5EF4-FFF2-40B4-BE49-F238E27FC236}">
                <a16:creationId xmlns:a16="http://schemas.microsoft.com/office/drawing/2014/main" id="{F991AC42-1720-451A-AFFB-F44C623B454B}"/>
              </a:ext>
            </a:extLst>
          </p:cNvPr>
          <p:cNvSpPr/>
          <p:nvPr/>
        </p:nvSpPr>
        <p:spPr>
          <a:xfrm>
            <a:off x="6096000" y="5882449"/>
            <a:ext cx="476634" cy="239340"/>
          </a:xfrm>
          <a:prstGeom prst="leftRightArrow">
            <a:avLst/>
          </a:prstGeom>
          <a:solidFill>
            <a:srgbClr val="FDD26F"/>
          </a:solidFill>
          <a:ln>
            <a:solidFill>
              <a:srgbClr val="FDD2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50564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/>
      <p:bldP spid="98" grpId="0"/>
      <p:bldP spid="99" grpId="0"/>
      <p:bldP spid="108" grpId="0"/>
      <p:bldP spid="109" grpId="0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0718" y="2590072"/>
            <a:ext cx="10850564" cy="501162"/>
          </a:xfrm>
        </p:spPr>
        <p:txBody>
          <a:bodyPr>
            <a:noAutofit/>
          </a:bodyPr>
          <a:lstStyle/>
          <a:p>
            <a:r>
              <a:rPr lang="zh-CN" altLang="en-US" sz="4400" dirty="0"/>
              <a:t>项目背景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0429874" y="2252306"/>
            <a:ext cx="886883" cy="1176694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A654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cs typeface="+mn-cs"/>
              </a:rPr>
              <a:t>01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EDB3A96-4065-4059-B2BF-E6318378F28E}"/>
              </a:ext>
            </a:extLst>
          </p:cNvPr>
          <p:cNvSpPr/>
          <p:nvPr/>
        </p:nvSpPr>
        <p:spPr>
          <a:xfrm>
            <a:off x="0" y="338554"/>
            <a:ext cx="12192000" cy="89280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F7DE375-D231-4F8E-8C67-8B3E66358354}"/>
              </a:ext>
            </a:extLst>
          </p:cNvPr>
          <p:cNvSpPr txBox="1"/>
          <p:nvPr/>
        </p:nvSpPr>
        <p:spPr>
          <a:xfrm>
            <a:off x="0" y="0"/>
            <a:ext cx="65935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defRPr/>
            </a:pPr>
            <a:r>
              <a:rPr lang="zh-CN" altLang="en-US" sz="1600" b="1" dirty="0">
                <a:solidFill>
                  <a:schemeClr val="accent1"/>
                </a:solidFill>
                <a:latin typeface="Arial" panose="020B0604020202090204" pitchFamily="34" charset="0"/>
                <a:ea typeface="华文楷体" panose="02010600040101010101" pitchFamily="2" charset="-122"/>
                <a:cs typeface="Arial" panose="020B0604020202090204" pitchFamily="34" charset="0"/>
              </a:rPr>
              <a:t>项目背景</a:t>
            </a:r>
            <a:r>
              <a:rPr lang="en-US" altLang="zh-CN" sz="1600" b="1" dirty="0">
                <a:solidFill>
                  <a:schemeClr val="accent1"/>
                </a:solidFill>
                <a:latin typeface="Arial" panose="020B0604020202090204" pitchFamily="34" charset="0"/>
                <a:ea typeface="华文楷体" panose="02010600040101010101" pitchFamily="2" charset="-122"/>
                <a:cs typeface="Arial" panose="020B0604020202090204" pitchFamily="34" charset="0"/>
              </a:rPr>
              <a:t>▷</a:t>
            </a:r>
            <a:r>
              <a:rPr lang="en-US" altLang="zh-CN" sz="1600" dirty="0">
                <a:solidFill>
                  <a:srgbClr val="F2F2F2">
                    <a:lumMod val="90000"/>
                  </a:srgbClr>
                </a:solidFill>
                <a:latin typeface="Arial" panose="020B0604020202090204" pitchFamily="34" charset="0"/>
                <a:ea typeface="华文楷体" panose="02010600040101010101" pitchFamily="2" charset="-122"/>
                <a:cs typeface="Arial" panose="020B0604020202090204" pitchFamily="34" charset="0"/>
              </a:rPr>
              <a:t> </a:t>
            </a:r>
            <a:r>
              <a:rPr lang="zh-CN" altLang="en-US" sz="1600" dirty="0">
                <a:solidFill>
                  <a:schemeClr val="accent5"/>
                </a:solidFill>
                <a:latin typeface="Arial" panose="020B0604020202090204" pitchFamily="34" charset="0"/>
                <a:ea typeface="华文楷体" panose="02010600040101010101" pitchFamily="2" charset="-122"/>
                <a:cs typeface="Arial" panose="020B0604020202090204" pitchFamily="34" charset="0"/>
              </a:rPr>
              <a:t>产品与实践</a:t>
            </a:r>
            <a:r>
              <a:rPr lang="en-US" altLang="zh-CN" sz="1600" b="1" dirty="0">
                <a:solidFill>
                  <a:schemeClr val="accent1"/>
                </a:solidFill>
                <a:latin typeface="Arial" panose="020B0604020202090204" pitchFamily="34" charset="0"/>
                <a:ea typeface="华文楷体" panose="02010600040101010101" pitchFamily="2" charset="-122"/>
                <a:cs typeface="Arial" panose="020B0604020202090204" pitchFamily="34" charset="0"/>
              </a:rPr>
              <a:t>▷</a:t>
            </a:r>
            <a:r>
              <a:rPr lang="en-US" altLang="zh-CN" sz="1600" dirty="0">
                <a:solidFill>
                  <a:srgbClr val="CE3B27"/>
                </a:solidFill>
                <a:latin typeface="Arial" panose="020B0604020202090204" pitchFamily="34" charset="0"/>
                <a:ea typeface="华文楷体" panose="02010600040101010101" pitchFamily="2" charset="-122"/>
                <a:cs typeface="Arial" panose="020B0604020202090204" pitchFamily="34" charset="0"/>
              </a:rPr>
              <a:t> </a:t>
            </a:r>
            <a:r>
              <a:rPr lang="zh-CN" altLang="en-US" sz="1600" dirty="0">
                <a:solidFill>
                  <a:schemeClr val="accent5"/>
                </a:solidFill>
                <a:latin typeface="Arial" panose="020B0604020202090204" pitchFamily="34" charset="0"/>
                <a:ea typeface="华文楷体" panose="02010600040101010101" pitchFamily="2" charset="-122"/>
                <a:cs typeface="Arial" panose="020B0604020202090204" pitchFamily="34" charset="0"/>
              </a:rPr>
              <a:t>团队与战略</a:t>
            </a:r>
            <a:endParaRPr lang="zh-CN" altLang="en-US" sz="1600" dirty="0">
              <a:solidFill>
                <a:srgbClr val="F2F2F2">
                  <a:lumMod val="90000"/>
                </a:srgbClr>
              </a:solidFill>
              <a:latin typeface="Arial" panose="020B0604020202090204" pitchFamily="34" charset="0"/>
              <a:ea typeface="华文楷体" panose="02010600040101010101" pitchFamily="2" charset="-122"/>
              <a:cs typeface="Arial" panose="020B060402020209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332D00E-4FD9-4EF9-9C64-12806D96AE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8554"/>
            <a:ext cx="881793" cy="892800"/>
          </a:xfrm>
          <a:prstGeom prst="ellipse">
            <a:avLst/>
          </a:prstGeom>
        </p:spPr>
      </p:pic>
      <p:sp>
        <p:nvSpPr>
          <p:cNvPr id="14" name="页脚占位符 2">
            <a:extLst>
              <a:ext uri="{FF2B5EF4-FFF2-40B4-BE49-F238E27FC236}">
                <a16:creationId xmlns:a16="http://schemas.microsoft.com/office/drawing/2014/main" id="{D8CE3F35-9EB4-40D4-A916-76B68A501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87608"/>
            <a:ext cx="12192000" cy="270392"/>
          </a:xfrm>
          <a:solidFill>
            <a:schemeClr val="accent6"/>
          </a:solidFill>
          <a:ln>
            <a:solidFill>
              <a:schemeClr val="accent6"/>
            </a:solidFill>
          </a:ln>
        </p:spPr>
        <p:txBody>
          <a:bodyPr/>
          <a:lstStyle/>
          <a:p>
            <a:pPr algn="l" defTabSz="685800">
              <a:defRPr/>
            </a:pPr>
            <a:r>
              <a:rPr lang="zh-CN" altLang="en-US" sz="11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 pitchFamily="34" charset="0"/>
              </a:rPr>
              <a:t>资料来源：</a:t>
            </a:r>
            <a:r>
              <a:rPr lang="en-US" altLang="zh-CN" sz="11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 pitchFamily="34" charset="0"/>
              </a:rPr>
              <a:t>《</a:t>
            </a:r>
            <a:r>
              <a:rPr lang="zh-CN" altLang="en-US" sz="11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 pitchFamily="34" charset="0"/>
              </a:rPr>
              <a:t>中国养老金发展报告（</a:t>
            </a:r>
            <a:r>
              <a:rPr lang="en-US" altLang="zh-CN" sz="11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 pitchFamily="34" charset="0"/>
              </a:rPr>
              <a:t>2017</a:t>
            </a:r>
            <a:r>
              <a:rPr lang="zh-CN" altLang="en-US" sz="11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 pitchFamily="34" charset="0"/>
              </a:rPr>
              <a:t>）</a:t>
            </a:r>
            <a:r>
              <a:rPr lang="en-US" altLang="zh-CN" sz="11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 pitchFamily="34" charset="0"/>
              </a:rPr>
              <a:t>》</a:t>
            </a:r>
            <a:r>
              <a:rPr lang="zh-CN" altLang="en-US" sz="11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 pitchFamily="34" charset="0"/>
              </a:rPr>
              <a:t>、项目组线下调研数据</a:t>
            </a:r>
            <a:endParaRPr lang="en-GB" altLang="zh-CN" sz="11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  <a:cs typeface="Arial" panose="020B060402020209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9BBF6F6-9FF3-4FC1-BDC3-48DEFE4F8648}"/>
              </a:ext>
            </a:extLst>
          </p:cNvPr>
          <p:cNvSpPr txBox="1"/>
          <p:nvPr/>
        </p:nvSpPr>
        <p:spPr>
          <a:xfrm>
            <a:off x="881793" y="480641"/>
            <a:ext cx="1131020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社会痛点：我国养老服务面临巨大挑战，华师大退休教师养老困境亟待解决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F9FDBCDF-6D76-4866-A77F-B138DB1CA729}"/>
              </a:ext>
            </a:extLst>
          </p:cNvPr>
          <p:cNvSpPr txBox="1"/>
          <p:nvPr/>
        </p:nvSpPr>
        <p:spPr>
          <a:xfrm>
            <a:off x="1771049" y="1968156"/>
            <a:ext cx="2492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空巢和独居老人众多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16DF980-787C-4DB7-9D3F-C93D5024DDEE}"/>
              </a:ext>
            </a:extLst>
          </p:cNvPr>
          <p:cNvSpPr txBox="1"/>
          <p:nvPr/>
        </p:nvSpPr>
        <p:spPr>
          <a:xfrm>
            <a:off x="6958823" y="2172943"/>
            <a:ext cx="45656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华师大退休高龄教师养老困境亟待解决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B757FE8E-D65C-4649-964E-7E580E624015}"/>
              </a:ext>
            </a:extLst>
          </p:cNvPr>
          <p:cNvSpPr txBox="1"/>
          <p:nvPr/>
        </p:nvSpPr>
        <p:spPr>
          <a:xfrm>
            <a:off x="7020817" y="3798725"/>
            <a:ext cx="40533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华师大退休高龄教师社区养老欠缺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95441022-3BD3-4FA4-B0A8-DF500A39C5E1}"/>
              </a:ext>
            </a:extLst>
          </p:cNvPr>
          <p:cNvSpPr txBox="1"/>
          <p:nvPr/>
        </p:nvSpPr>
        <p:spPr>
          <a:xfrm>
            <a:off x="6958823" y="5402579"/>
            <a:ext cx="47895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居家养老和“长护险”政策支持力度有限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FDB3CBCA-5C01-47CD-85CD-060381774FB6}"/>
              </a:ext>
            </a:extLst>
          </p:cNvPr>
          <p:cNvGrpSpPr/>
          <p:nvPr/>
        </p:nvGrpSpPr>
        <p:grpSpPr>
          <a:xfrm>
            <a:off x="874713" y="1974371"/>
            <a:ext cx="1439345" cy="1198076"/>
            <a:chOff x="874713" y="1974371"/>
            <a:chExt cx="1439345" cy="1198076"/>
          </a:xfrm>
        </p:grpSpPr>
        <p:sp>
          <p:nvSpPr>
            <p:cNvPr id="57" name="六边形 56">
              <a:extLst>
                <a:ext uri="{FF2B5EF4-FFF2-40B4-BE49-F238E27FC236}">
                  <a16:creationId xmlns:a16="http://schemas.microsoft.com/office/drawing/2014/main" id="{ACC8852F-770A-4DDD-8505-2EB75EF1B230}"/>
                </a:ext>
              </a:extLst>
            </p:cNvPr>
            <p:cNvSpPr/>
            <p:nvPr/>
          </p:nvSpPr>
          <p:spPr>
            <a:xfrm>
              <a:off x="874713" y="1974371"/>
              <a:ext cx="924817" cy="797255"/>
            </a:xfrm>
            <a:prstGeom prst="hexagon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46">
              <a:extLst>
                <a:ext uri="{FF2B5EF4-FFF2-40B4-BE49-F238E27FC236}">
                  <a16:creationId xmlns:a16="http://schemas.microsoft.com/office/drawing/2014/main" id="{8BB0756B-FCC1-4D5B-B6BB-FA34FD5DB580}"/>
                </a:ext>
              </a:extLst>
            </p:cNvPr>
            <p:cNvSpPr/>
            <p:nvPr/>
          </p:nvSpPr>
          <p:spPr>
            <a:xfrm rot="2400000">
              <a:off x="1161015" y="2249485"/>
              <a:ext cx="1153043" cy="922962"/>
            </a:xfrm>
            <a:custGeom>
              <a:avLst/>
              <a:gdLst>
                <a:gd name="connsiteX0" fmla="*/ 0 w 2067421"/>
                <a:gd name="connsiteY0" fmla="*/ 0 h 916996"/>
                <a:gd name="connsiteX1" fmla="*/ 2067421 w 2067421"/>
                <a:gd name="connsiteY1" fmla="*/ 0 h 916996"/>
                <a:gd name="connsiteX2" fmla="*/ 2067421 w 2067421"/>
                <a:gd name="connsiteY2" fmla="*/ 916996 h 916996"/>
                <a:gd name="connsiteX3" fmla="*/ 0 w 2067421"/>
                <a:gd name="connsiteY3" fmla="*/ 916996 h 916996"/>
                <a:gd name="connsiteX4" fmla="*/ 0 w 2067421"/>
                <a:gd name="connsiteY4" fmla="*/ 0 h 916996"/>
                <a:gd name="connsiteX0" fmla="*/ 0 w 2067421"/>
                <a:gd name="connsiteY0" fmla="*/ 0 h 922962"/>
                <a:gd name="connsiteX1" fmla="*/ 2067421 w 2067421"/>
                <a:gd name="connsiteY1" fmla="*/ 0 h 922962"/>
                <a:gd name="connsiteX2" fmla="*/ 2067421 w 2067421"/>
                <a:gd name="connsiteY2" fmla="*/ 916996 h 922962"/>
                <a:gd name="connsiteX3" fmla="*/ 96456 w 2067421"/>
                <a:gd name="connsiteY3" fmla="*/ 922962 h 922962"/>
                <a:gd name="connsiteX4" fmla="*/ 0 w 2067421"/>
                <a:gd name="connsiteY4" fmla="*/ 916996 h 922962"/>
                <a:gd name="connsiteX5" fmla="*/ 0 w 2067421"/>
                <a:gd name="connsiteY5" fmla="*/ 0 h 922962"/>
                <a:gd name="connsiteX0" fmla="*/ 0 w 2067421"/>
                <a:gd name="connsiteY0" fmla="*/ 0 h 922962"/>
                <a:gd name="connsiteX1" fmla="*/ 2067421 w 2067421"/>
                <a:gd name="connsiteY1" fmla="*/ 0 h 922962"/>
                <a:gd name="connsiteX2" fmla="*/ 2067421 w 2067421"/>
                <a:gd name="connsiteY2" fmla="*/ 916996 h 922962"/>
                <a:gd name="connsiteX3" fmla="*/ 96456 w 2067421"/>
                <a:gd name="connsiteY3" fmla="*/ 922962 h 922962"/>
                <a:gd name="connsiteX4" fmla="*/ 0 w 2067421"/>
                <a:gd name="connsiteY4" fmla="*/ 0 h 92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7421" h="922962">
                  <a:moveTo>
                    <a:pt x="0" y="0"/>
                  </a:moveTo>
                  <a:lnTo>
                    <a:pt x="2067421" y="0"/>
                  </a:lnTo>
                  <a:lnTo>
                    <a:pt x="2067421" y="916996"/>
                  </a:lnTo>
                  <a:lnTo>
                    <a:pt x="96456" y="922962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tx1">
                    <a:alpha val="9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/>
              <a:endParaRPr lang="zh-CN" altLang="en-US" sz="825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50C16651-A60A-467D-B0F5-AD08FB222C4C}"/>
              </a:ext>
            </a:extLst>
          </p:cNvPr>
          <p:cNvGrpSpPr/>
          <p:nvPr/>
        </p:nvGrpSpPr>
        <p:grpSpPr>
          <a:xfrm>
            <a:off x="881793" y="3586172"/>
            <a:ext cx="1439345" cy="1198076"/>
            <a:chOff x="874713" y="1974371"/>
            <a:chExt cx="1439345" cy="1198076"/>
          </a:xfrm>
        </p:grpSpPr>
        <p:sp>
          <p:nvSpPr>
            <p:cNvPr id="60" name="六边形 59">
              <a:extLst>
                <a:ext uri="{FF2B5EF4-FFF2-40B4-BE49-F238E27FC236}">
                  <a16:creationId xmlns:a16="http://schemas.microsoft.com/office/drawing/2014/main" id="{6038EC53-9B97-4E22-B79D-51C1D1A94F29}"/>
                </a:ext>
              </a:extLst>
            </p:cNvPr>
            <p:cNvSpPr/>
            <p:nvPr/>
          </p:nvSpPr>
          <p:spPr>
            <a:xfrm>
              <a:off x="874713" y="1974371"/>
              <a:ext cx="924817" cy="797255"/>
            </a:xfrm>
            <a:prstGeom prst="hexagon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46">
              <a:extLst>
                <a:ext uri="{FF2B5EF4-FFF2-40B4-BE49-F238E27FC236}">
                  <a16:creationId xmlns:a16="http://schemas.microsoft.com/office/drawing/2014/main" id="{814D1281-0CD7-426F-A343-1A39C2045496}"/>
                </a:ext>
              </a:extLst>
            </p:cNvPr>
            <p:cNvSpPr/>
            <p:nvPr/>
          </p:nvSpPr>
          <p:spPr>
            <a:xfrm rot="2400000">
              <a:off x="1161015" y="2249485"/>
              <a:ext cx="1153043" cy="922962"/>
            </a:xfrm>
            <a:custGeom>
              <a:avLst/>
              <a:gdLst>
                <a:gd name="connsiteX0" fmla="*/ 0 w 2067421"/>
                <a:gd name="connsiteY0" fmla="*/ 0 h 916996"/>
                <a:gd name="connsiteX1" fmla="*/ 2067421 w 2067421"/>
                <a:gd name="connsiteY1" fmla="*/ 0 h 916996"/>
                <a:gd name="connsiteX2" fmla="*/ 2067421 w 2067421"/>
                <a:gd name="connsiteY2" fmla="*/ 916996 h 916996"/>
                <a:gd name="connsiteX3" fmla="*/ 0 w 2067421"/>
                <a:gd name="connsiteY3" fmla="*/ 916996 h 916996"/>
                <a:gd name="connsiteX4" fmla="*/ 0 w 2067421"/>
                <a:gd name="connsiteY4" fmla="*/ 0 h 916996"/>
                <a:gd name="connsiteX0" fmla="*/ 0 w 2067421"/>
                <a:gd name="connsiteY0" fmla="*/ 0 h 922962"/>
                <a:gd name="connsiteX1" fmla="*/ 2067421 w 2067421"/>
                <a:gd name="connsiteY1" fmla="*/ 0 h 922962"/>
                <a:gd name="connsiteX2" fmla="*/ 2067421 w 2067421"/>
                <a:gd name="connsiteY2" fmla="*/ 916996 h 922962"/>
                <a:gd name="connsiteX3" fmla="*/ 96456 w 2067421"/>
                <a:gd name="connsiteY3" fmla="*/ 922962 h 922962"/>
                <a:gd name="connsiteX4" fmla="*/ 0 w 2067421"/>
                <a:gd name="connsiteY4" fmla="*/ 916996 h 922962"/>
                <a:gd name="connsiteX5" fmla="*/ 0 w 2067421"/>
                <a:gd name="connsiteY5" fmla="*/ 0 h 922962"/>
                <a:gd name="connsiteX0" fmla="*/ 0 w 2067421"/>
                <a:gd name="connsiteY0" fmla="*/ 0 h 922962"/>
                <a:gd name="connsiteX1" fmla="*/ 2067421 w 2067421"/>
                <a:gd name="connsiteY1" fmla="*/ 0 h 922962"/>
                <a:gd name="connsiteX2" fmla="*/ 2067421 w 2067421"/>
                <a:gd name="connsiteY2" fmla="*/ 916996 h 922962"/>
                <a:gd name="connsiteX3" fmla="*/ 96456 w 2067421"/>
                <a:gd name="connsiteY3" fmla="*/ 922962 h 922962"/>
                <a:gd name="connsiteX4" fmla="*/ 0 w 2067421"/>
                <a:gd name="connsiteY4" fmla="*/ 0 h 92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7421" h="922962">
                  <a:moveTo>
                    <a:pt x="0" y="0"/>
                  </a:moveTo>
                  <a:lnTo>
                    <a:pt x="2067421" y="0"/>
                  </a:lnTo>
                  <a:lnTo>
                    <a:pt x="2067421" y="916996"/>
                  </a:lnTo>
                  <a:lnTo>
                    <a:pt x="96456" y="922962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tx1">
                    <a:alpha val="9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/>
              <a:endParaRPr lang="zh-CN" altLang="en-US" sz="825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CAC7F279-D04D-408E-9477-3153187B891E}"/>
              </a:ext>
            </a:extLst>
          </p:cNvPr>
          <p:cNvGrpSpPr/>
          <p:nvPr/>
        </p:nvGrpSpPr>
        <p:grpSpPr>
          <a:xfrm>
            <a:off x="881793" y="5197972"/>
            <a:ext cx="1439345" cy="1198076"/>
            <a:chOff x="874713" y="1974371"/>
            <a:chExt cx="1439345" cy="1198076"/>
          </a:xfrm>
        </p:grpSpPr>
        <p:sp>
          <p:nvSpPr>
            <p:cNvPr id="63" name="六边形 62">
              <a:extLst>
                <a:ext uri="{FF2B5EF4-FFF2-40B4-BE49-F238E27FC236}">
                  <a16:creationId xmlns:a16="http://schemas.microsoft.com/office/drawing/2014/main" id="{62609E4D-19EC-4E1B-9877-D5ADB9635FD3}"/>
                </a:ext>
              </a:extLst>
            </p:cNvPr>
            <p:cNvSpPr/>
            <p:nvPr/>
          </p:nvSpPr>
          <p:spPr>
            <a:xfrm>
              <a:off x="874713" y="1974371"/>
              <a:ext cx="924817" cy="797255"/>
            </a:xfrm>
            <a:prstGeom prst="hexagon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46">
              <a:extLst>
                <a:ext uri="{FF2B5EF4-FFF2-40B4-BE49-F238E27FC236}">
                  <a16:creationId xmlns:a16="http://schemas.microsoft.com/office/drawing/2014/main" id="{341A18F8-ADD8-4EAB-A162-1D243328CFEB}"/>
                </a:ext>
              </a:extLst>
            </p:cNvPr>
            <p:cNvSpPr/>
            <p:nvPr/>
          </p:nvSpPr>
          <p:spPr>
            <a:xfrm rot="2400000">
              <a:off x="1161015" y="2249485"/>
              <a:ext cx="1153043" cy="922962"/>
            </a:xfrm>
            <a:custGeom>
              <a:avLst/>
              <a:gdLst>
                <a:gd name="connsiteX0" fmla="*/ 0 w 2067421"/>
                <a:gd name="connsiteY0" fmla="*/ 0 h 916996"/>
                <a:gd name="connsiteX1" fmla="*/ 2067421 w 2067421"/>
                <a:gd name="connsiteY1" fmla="*/ 0 h 916996"/>
                <a:gd name="connsiteX2" fmla="*/ 2067421 w 2067421"/>
                <a:gd name="connsiteY2" fmla="*/ 916996 h 916996"/>
                <a:gd name="connsiteX3" fmla="*/ 0 w 2067421"/>
                <a:gd name="connsiteY3" fmla="*/ 916996 h 916996"/>
                <a:gd name="connsiteX4" fmla="*/ 0 w 2067421"/>
                <a:gd name="connsiteY4" fmla="*/ 0 h 916996"/>
                <a:gd name="connsiteX0" fmla="*/ 0 w 2067421"/>
                <a:gd name="connsiteY0" fmla="*/ 0 h 922962"/>
                <a:gd name="connsiteX1" fmla="*/ 2067421 w 2067421"/>
                <a:gd name="connsiteY1" fmla="*/ 0 h 922962"/>
                <a:gd name="connsiteX2" fmla="*/ 2067421 w 2067421"/>
                <a:gd name="connsiteY2" fmla="*/ 916996 h 922962"/>
                <a:gd name="connsiteX3" fmla="*/ 96456 w 2067421"/>
                <a:gd name="connsiteY3" fmla="*/ 922962 h 922962"/>
                <a:gd name="connsiteX4" fmla="*/ 0 w 2067421"/>
                <a:gd name="connsiteY4" fmla="*/ 916996 h 922962"/>
                <a:gd name="connsiteX5" fmla="*/ 0 w 2067421"/>
                <a:gd name="connsiteY5" fmla="*/ 0 h 922962"/>
                <a:gd name="connsiteX0" fmla="*/ 0 w 2067421"/>
                <a:gd name="connsiteY0" fmla="*/ 0 h 922962"/>
                <a:gd name="connsiteX1" fmla="*/ 2067421 w 2067421"/>
                <a:gd name="connsiteY1" fmla="*/ 0 h 922962"/>
                <a:gd name="connsiteX2" fmla="*/ 2067421 w 2067421"/>
                <a:gd name="connsiteY2" fmla="*/ 916996 h 922962"/>
                <a:gd name="connsiteX3" fmla="*/ 96456 w 2067421"/>
                <a:gd name="connsiteY3" fmla="*/ 922962 h 922962"/>
                <a:gd name="connsiteX4" fmla="*/ 0 w 2067421"/>
                <a:gd name="connsiteY4" fmla="*/ 0 h 92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7421" h="922962">
                  <a:moveTo>
                    <a:pt x="0" y="0"/>
                  </a:moveTo>
                  <a:lnTo>
                    <a:pt x="2067421" y="0"/>
                  </a:lnTo>
                  <a:lnTo>
                    <a:pt x="2067421" y="916996"/>
                  </a:lnTo>
                  <a:lnTo>
                    <a:pt x="96456" y="922962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tx1">
                    <a:alpha val="9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/>
              <a:endParaRPr lang="zh-CN" altLang="en-US" sz="825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65" name="文本框 64">
            <a:extLst>
              <a:ext uri="{FF2B5EF4-FFF2-40B4-BE49-F238E27FC236}">
                <a16:creationId xmlns:a16="http://schemas.microsoft.com/office/drawing/2014/main" id="{546A6FF9-7BC9-4349-AC5A-0406E63D5B23}"/>
              </a:ext>
            </a:extLst>
          </p:cNvPr>
          <p:cNvSpPr txBox="1"/>
          <p:nvPr/>
        </p:nvSpPr>
        <p:spPr>
          <a:xfrm>
            <a:off x="1737536" y="3598670"/>
            <a:ext cx="2492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社会治理体系不完善</a:t>
            </a:r>
          </a:p>
        </p:txBody>
      </p: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A8F1D540-9398-40F7-95FB-F67C0107DD01}"/>
              </a:ext>
            </a:extLst>
          </p:cNvPr>
          <p:cNvGrpSpPr/>
          <p:nvPr/>
        </p:nvGrpSpPr>
        <p:grpSpPr>
          <a:xfrm>
            <a:off x="6096000" y="1974371"/>
            <a:ext cx="1439345" cy="1198076"/>
            <a:chOff x="874713" y="1974371"/>
            <a:chExt cx="1439345" cy="1198076"/>
          </a:xfrm>
        </p:grpSpPr>
        <p:sp>
          <p:nvSpPr>
            <p:cNvPr id="67" name="六边形 66">
              <a:extLst>
                <a:ext uri="{FF2B5EF4-FFF2-40B4-BE49-F238E27FC236}">
                  <a16:creationId xmlns:a16="http://schemas.microsoft.com/office/drawing/2014/main" id="{98C6B8CE-1B52-42EF-A7DF-C4A6DDC9E3EA}"/>
                </a:ext>
              </a:extLst>
            </p:cNvPr>
            <p:cNvSpPr/>
            <p:nvPr/>
          </p:nvSpPr>
          <p:spPr>
            <a:xfrm>
              <a:off x="874713" y="1974371"/>
              <a:ext cx="924817" cy="797255"/>
            </a:xfrm>
            <a:prstGeom prst="hexagon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矩形 46">
              <a:extLst>
                <a:ext uri="{FF2B5EF4-FFF2-40B4-BE49-F238E27FC236}">
                  <a16:creationId xmlns:a16="http://schemas.microsoft.com/office/drawing/2014/main" id="{97A603C4-6BF8-4D72-AE13-E672108014DE}"/>
                </a:ext>
              </a:extLst>
            </p:cNvPr>
            <p:cNvSpPr/>
            <p:nvPr/>
          </p:nvSpPr>
          <p:spPr>
            <a:xfrm rot="2400000">
              <a:off x="1161015" y="2249485"/>
              <a:ext cx="1153043" cy="922962"/>
            </a:xfrm>
            <a:custGeom>
              <a:avLst/>
              <a:gdLst>
                <a:gd name="connsiteX0" fmla="*/ 0 w 2067421"/>
                <a:gd name="connsiteY0" fmla="*/ 0 h 916996"/>
                <a:gd name="connsiteX1" fmla="*/ 2067421 w 2067421"/>
                <a:gd name="connsiteY1" fmla="*/ 0 h 916996"/>
                <a:gd name="connsiteX2" fmla="*/ 2067421 w 2067421"/>
                <a:gd name="connsiteY2" fmla="*/ 916996 h 916996"/>
                <a:gd name="connsiteX3" fmla="*/ 0 w 2067421"/>
                <a:gd name="connsiteY3" fmla="*/ 916996 h 916996"/>
                <a:gd name="connsiteX4" fmla="*/ 0 w 2067421"/>
                <a:gd name="connsiteY4" fmla="*/ 0 h 916996"/>
                <a:gd name="connsiteX0" fmla="*/ 0 w 2067421"/>
                <a:gd name="connsiteY0" fmla="*/ 0 h 922962"/>
                <a:gd name="connsiteX1" fmla="*/ 2067421 w 2067421"/>
                <a:gd name="connsiteY1" fmla="*/ 0 h 922962"/>
                <a:gd name="connsiteX2" fmla="*/ 2067421 w 2067421"/>
                <a:gd name="connsiteY2" fmla="*/ 916996 h 922962"/>
                <a:gd name="connsiteX3" fmla="*/ 96456 w 2067421"/>
                <a:gd name="connsiteY3" fmla="*/ 922962 h 922962"/>
                <a:gd name="connsiteX4" fmla="*/ 0 w 2067421"/>
                <a:gd name="connsiteY4" fmla="*/ 916996 h 922962"/>
                <a:gd name="connsiteX5" fmla="*/ 0 w 2067421"/>
                <a:gd name="connsiteY5" fmla="*/ 0 h 922962"/>
                <a:gd name="connsiteX0" fmla="*/ 0 w 2067421"/>
                <a:gd name="connsiteY0" fmla="*/ 0 h 922962"/>
                <a:gd name="connsiteX1" fmla="*/ 2067421 w 2067421"/>
                <a:gd name="connsiteY1" fmla="*/ 0 h 922962"/>
                <a:gd name="connsiteX2" fmla="*/ 2067421 w 2067421"/>
                <a:gd name="connsiteY2" fmla="*/ 916996 h 922962"/>
                <a:gd name="connsiteX3" fmla="*/ 96456 w 2067421"/>
                <a:gd name="connsiteY3" fmla="*/ 922962 h 922962"/>
                <a:gd name="connsiteX4" fmla="*/ 0 w 2067421"/>
                <a:gd name="connsiteY4" fmla="*/ 0 h 92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7421" h="922962">
                  <a:moveTo>
                    <a:pt x="0" y="0"/>
                  </a:moveTo>
                  <a:lnTo>
                    <a:pt x="2067421" y="0"/>
                  </a:lnTo>
                  <a:lnTo>
                    <a:pt x="2067421" y="916996"/>
                  </a:lnTo>
                  <a:lnTo>
                    <a:pt x="96456" y="922962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tx1">
                    <a:alpha val="9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/>
              <a:endParaRPr lang="zh-CN" altLang="en-US" sz="825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2A1EE4A5-0E8E-417D-85E4-A466C68809F9}"/>
              </a:ext>
            </a:extLst>
          </p:cNvPr>
          <p:cNvGrpSpPr/>
          <p:nvPr/>
        </p:nvGrpSpPr>
        <p:grpSpPr>
          <a:xfrm>
            <a:off x="6096000" y="3592206"/>
            <a:ext cx="1439345" cy="1198076"/>
            <a:chOff x="874713" y="1974371"/>
            <a:chExt cx="1439345" cy="1198076"/>
          </a:xfrm>
        </p:grpSpPr>
        <p:sp>
          <p:nvSpPr>
            <p:cNvPr id="70" name="六边形 69">
              <a:extLst>
                <a:ext uri="{FF2B5EF4-FFF2-40B4-BE49-F238E27FC236}">
                  <a16:creationId xmlns:a16="http://schemas.microsoft.com/office/drawing/2014/main" id="{31DAC0B4-0F39-44FC-8978-E243B898D2E9}"/>
                </a:ext>
              </a:extLst>
            </p:cNvPr>
            <p:cNvSpPr/>
            <p:nvPr/>
          </p:nvSpPr>
          <p:spPr>
            <a:xfrm>
              <a:off x="874713" y="1974371"/>
              <a:ext cx="924817" cy="797255"/>
            </a:xfrm>
            <a:prstGeom prst="hexagon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46">
              <a:extLst>
                <a:ext uri="{FF2B5EF4-FFF2-40B4-BE49-F238E27FC236}">
                  <a16:creationId xmlns:a16="http://schemas.microsoft.com/office/drawing/2014/main" id="{C7084B8D-9AF9-4249-ADD2-93BB93A66FF3}"/>
                </a:ext>
              </a:extLst>
            </p:cNvPr>
            <p:cNvSpPr/>
            <p:nvPr/>
          </p:nvSpPr>
          <p:spPr>
            <a:xfrm rot="2400000">
              <a:off x="1161015" y="2249485"/>
              <a:ext cx="1153043" cy="922962"/>
            </a:xfrm>
            <a:custGeom>
              <a:avLst/>
              <a:gdLst>
                <a:gd name="connsiteX0" fmla="*/ 0 w 2067421"/>
                <a:gd name="connsiteY0" fmla="*/ 0 h 916996"/>
                <a:gd name="connsiteX1" fmla="*/ 2067421 w 2067421"/>
                <a:gd name="connsiteY1" fmla="*/ 0 h 916996"/>
                <a:gd name="connsiteX2" fmla="*/ 2067421 w 2067421"/>
                <a:gd name="connsiteY2" fmla="*/ 916996 h 916996"/>
                <a:gd name="connsiteX3" fmla="*/ 0 w 2067421"/>
                <a:gd name="connsiteY3" fmla="*/ 916996 h 916996"/>
                <a:gd name="connsiteX4" fmla="*/ 0 w 2067421"/>
                <a:gd name="connsiteY4" fmla="*/ 0 h 916996"/>
                <a:gd name="connsiteX0" fmla="*/ 0 w 2067421"/>
                <a:gd name="connsiteY0" fmla="*/ 0 h 922962"/>
                <a:gd name="connsiteX1" fmla="*/ 2067421 w 2067421"/>
                <a:gd name="connsiteY1" fmla="*/ 0 h 922962"/>
                <a:gd name="connsiteX2" fmla="*/ 2067421 w 2067421"/>
                <a:gd name="connsiteY2" fmla="*/ 916996 h 922962"/>
                <a:gd name="connsiteX3" fmla="*/ 96456 w 2067421"/>
                <a:gd name="connsiteY3" fmla="*/ 922962 h 922962"/>
                <a:gd name="connsiteX4" fmla="*/ 0 w 2067421"/>
                <a:gd name="connsiteY4" fmla="*/ 916996 h 922962"/>
                <a:gd name="connsiteX5" fmla="*/ 0 w 2067421"/>
                <a:gd name="connsiteY5" fmla="*/ 0 h 922962"/>
                <a:gd name="connsiteX0" fmla="*/ 0 w 2067421"/>
                <a:gd name="connsiteY0" fmla="*/ 0 h 922962"/>
                <a:gd name="connsiteX1" fmla="*/ 2067421 w 2067421"/>
                <a:gd name="connsiteY1" fmla="*/ 0 h 922962"/>
                <a:gd name="connsiteX2" fmla="*/ 2067421 w 2067421"/>
                <a:gd name="connsiteY2" fmla="*/ 916996 h 922962"/>
                <a:gd name="connsiteX3" fmla="*/ 96456 w 2067421"/>
                <a:gd name="connsiteY3" fmla="*/ 922962 h 922962"/>
                <a:gd name="connsiteX4" fmla="*/ 0 w 2067421"/>
                <a:gd name="connsiteY4" fmla="*/ 0 h 92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7421" h="922962">
                  <a:moveTo>
                    <a:pt x="0" y="0"/>
                  </a:moveTo>
                  <a:lnTo>
                    <a:pt x="2067421" y="0"/>
                  </a:lnTo>
                  <a:lnTo>
                    <a:pt x="2067421" y="916996"/>
                  </a:lnTo>
                  <a:lnTo>
                    <a:pt x="96456" y="922962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tx1">
                    <a:alpha val="9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/>
              <a:endParaRPr lang="zh-CN" altLang="en-US" sz="825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EA154899-4668-46ED-BC60-10FEF419E2BE}"/>
              </a:ext>
            </a:extLst>
          </p:cNvPr>
          <p:cNvGrpSpPr/>
          <p:nvPr/>
        </p:nvGrpSpPr>
        <p:grpSpPr>
          <a:xfrm>
            <a:off x="6096000" y="5197972"/>
            <a:ext cx="1439345" cy="1198076"/>
            <a:chOff x="874713" y="1974371"/>
            <a:chExt cx="1439345" cy="1198076"/>
          </a:xfrm>
        </p:grpSpPr>
        <p:sp>
          <p:nvSpPr>
            <p:cNvPr id="73" name="六边形 72">
              <a:extLst>
                <a:ext uri="{FF2B5EF4-FFF2-40B4-BE49-F238E27FC236}">
                  <a16:creationId xmlns:a16="http://schemas.microsoft.com/office/drawing/2014/main" id="{C90CDC24-2B59-4179-98C2-E1EF5848D761}"/>
                </a:ext>
              </a:extLst>
            </p:cNvPr>
            <p:cNvSpPr/>
            <p:nvPr/>
          </p:nvSpPr>
          <p:spPr>
            <a:xfrm>
              <a:off x="874713" y="1974371"/>
              <a:ext cx="924817" cy="797255"/>
            </a:xfrm>
            <a:prstGeom prst="hexagon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矩形 46">
              <a:extLst>
                <a:ext uri="{FF2B5EF4-FFF2-40B4-BE49-F238E27FC236}">
                  <a16:creationId xmlns:a16="http://schemas.microsoft.com/office/drawing/2014/main" id="{CEAABF5F-9BED-43F0-97E8-D93DB781365E}"/>
                </a:ext>
              </a:extLst>
            </p:cNvPr>
            <p:cNvSpPr/>
            <p:nvPr/>
          </p:nvSpPr>
          <p:spPr>
            <a:xfrm rot="2400000">
              <a:off x="1161015" y="2249485"/>
              <a:ext cx="1153043" cy="922962"/>
            </a:xfrm>
            <a:custGeom>
              <a:avLst/>
              <a:gdLst>
                <a:gd name="connsiteX0" fmla="*/ 0 w 2067421"/>
                <a:gd name="connsiteY0" fmla="*/ 0 h 916996"/>
                <a:gd name="connsiteX1" fmla="*/ 2067421 w 2067421"/>
                <a:gd name="connsiteY1" fmla="*/ 0 h 916996"/>
                <a:gd name="connsiteX2" fmla="*/ 2067421 w 2067421"/>
                <a:gd name="connsiteY2" fmla="*/ 916996 h 916996"/>
                <a:gd name="connsiteX3" fmla="*/ 0 w 2067421"/>
                <a:gd name="connsiteY3" fmla="*/ 916996 h 916996"/>
                <a:gd name="connsiteX4" fmla="*/ 0 w 2067421"/>
                <a:gd name="connsiteY4" fmla="*/ 0 h 916996"/>
                <a:gd name="connsiteX0" fmla="*/ 0 w 2067421"/>
                <a:gd name="connsiteY0" fmla="*/ 0 h 922962"/>
                <a:gd name="connsiteX1" fmla="*/ 2067421 w 2067421"/>
                <a:gd name="connsiteY1" fmla="*/ 0 h 922962"/>
                <a:gd name="connsiteX2" fmla="*/ 2067421 w 2067421"/>
                <a:gd name="connsiteY2" fmla="*/ 916996 h 922962"/>
                <a:gd name="connsiteX3" fmla="*/ 96456 w 2067421"/>
                <a:gd name="connsiteY3" fmla="*/ 922962 h 922962"/>
                <a:gd name="connsiteX4" fmla="*/ 0 w 2067421"/>
                <a:gd name="connsiteY4" fmla="*/ 916996 h 922962"/>
                <a:gd name="connsiteX5" fmla="*/ 0 w 2067421"/>
                <a:gd name="connsiteY5" fmla="*/ 0 h 922962"/>
                <a:gd name="connsiteX0" fmla="*/ 0 w 2067421"/>
                <a:gd name="connsiteY0" fmla="*/ 0 h 922962"/>
                <a:gd name="connsiteX1" fmla="*/ 2067421 w 2067421"/>
                <a:gd name="connsiteY1" fmla="*/ 0 h 922962"/>
                <a:gd name="connsiteX2" fmla="*/ 2067421 w 2067421"/>
                <a:gd name="connsiteY2" fmla="*/ 916996 h 922962"/>
                <a:gd name="connsiteX3" fmla="*/ 96456 w 2067421"/>
                <a:gd name="connsiteY3" fmla="*/ 922962 h 922962"/>
                <a:gd name="connsiteX4" fmla="*/ 0 w 2067421"/>
                <a:gd name="connsiteY4" fmla="*/ 0 h 92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7421" h="922962">
                  <a:moveTo>
                    <a:pt x="0" y="0"/>
                  </a:moveTo>
                  <a:lnTo>
                    <a:pt x="2067421" y="0"/>
                  </a:lnTo>
                  <a:lnTo>
                    <a:pt x="2067421" y="916996"/>
                  </a:lnTo>
                  <a:lnTo>
                    <a:pt x="96456" y="922962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tx1">
                    <a:alpha val="9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/>
              <a:endParaRPr lang="zh-CN" altLang="en-US" sz="825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330EDD68-C058-497B-B951-D10F934E7D28}"/>
              </a:ext>
            </a:extLst>
          </p:cNvPr>
          <p:cNvSpPr txBox="1"/>
          <p:nvPr/>
        </p:nvSpPr>
        <p:spPr>
          <a:xfrm>
            <a:off x="1737536" y="4008172"/>
            <a:ext cx="29788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楷体" panose="02010609060101010101" pitchFamily="49" charset="-122"/>
                <a:ea typeface="楷体" panose="02010609060101010101" pitchFamily="49" charset="-122"/>
              </a:rPr>
              <a:t>从传统的“管理”模式转向现代的基于政府与社会高效协同的</a:t>
            </a:r>
            <a:r>
              <a:rPr lang="zh-CN" altLang="en-US" sz="1400" b="1" dirty="0">
                <a:solidFill>
                  <a:srgbClr val="C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“治理”模式</a:t>
            </a:r>
            <a:r>
              <a:rPr lang="zh-CN" altLang="en-US" sz="1400" dirty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zh-CN" altLang="en-US" sz="1400" b="1" dirty="0">
                <a:solidFill>
                  <a:srgbClr val="C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呼吁社会力量参与养老服务</a:t>
            </a:r>
            <a:r>
              <a:rPr lang="zh-CN" altLang="en-US" sz="14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F11695C4-D31B-4DC5-A052-085868449FBD}"/>
              </a:ext>
            </a:extLst>
          </p:cNvPr>
          <p:cNvSpPr txBox="1"/>
          <p:nvPr/>
        </p:nvSpPr>
        <p:spPr>
          <a:xfrm>
            <a:off x="1796454" y="5196489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养老服务存在缺陷</a:t>
            </a: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A619BA53-EF1A-4444-A41B-DD60CCA06EB6}"/>
              </a:ext>
            </a:extLst>
          </p:cNvPr>
          <p:cNvSpPr txBox="1"/>
          <p:nvPr/>
        </p:nvSpPr>
        <p:spPr>
          <a:xfrm>
            <a:off x="1796454" y="5524941"/>
            <a:ext cx="29788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楷体" panose="02010609060101010101" pitchFamily="49" charset="-122"/>
                <a:ea typeface="楷体" panose="02010609060101010101" pitchFamily="49" charset="-122"/>
              </a:rPr>
              <a:t>养老服务应该</a:t>
            </a:r>
            <a:r>
              <a:rPr lang="zh-CN" altLang="en-US" sz="1400" b="1" dirty="0">
                <a:solidFill>
                  <a:srgbClr val="C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促进老年人的社会参与和社会适应</a:t>
            </a:r>
            <a:r>
              <a:rPr lang="zh-CN" altLang="en-US" sz="1400" dirty="0">
                <a:latin typeface="楷体" panose="02010609060101010101" pitchFamily="49" charset="-122"/>
                <a:ea typeface="楷体" panose="02010609060101010101" pitchFamily="49" charset="-122"/>
              </a:rPr>
              <a:t>，不是孤立养。要通过养老服务来维持和丰盈个体社会网络。</a:t>
            </a:r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890344F3-B121-47A1-B7FA-E98C1D68AEE1}"/>
              </a:ext>
            </a:extLst>
          </p:cNvPr>
          <p:cNvSpPr/>
          <p:nvPr/>
        </p:nvSpPr>
        <p:spPr>
          <a:xfrm>
            <a:off x="1796454" y="2316115"/>
            <a:ext cx="297881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预计到 </a:t>
            </a:r>
            <a:r>
              <a:rPr lang="en-US" altLang="zh-CN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2020 </a:t>
            </a:r>
            <a:r>
              <a:rPr lang="zh-CN" altLang="en-US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年，独居和空巢老年人将增加到</a:t>
            </a:r>
            <a:r>
              <a:rPr lang="en-US" altLang="en-US" sz="14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1.18</a:t>
            </a:r>
            <a:r>
              <a:rPr lang="zh-CN" altLang="en-US" sz="14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亿</a:t>
            </a:r>
            <a:r>
              <a:rPr lang="zh-CN" altLang="en-US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人左右，老年抚养比将提高到</a:t>
            </a:r>
            <a:r>
              <a:rPr lang="en-US" altLang="zh-CN" sz="14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28%</a:t>
            </a:r>
            <a:r>
              <a:rPr lang="zh-CN" altLang="en-US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左右</a:t>
            </a:r>
          </a:p>
        </p:txBody>
      </p:sp>
      <p:sp>
        <p:nvSpPr>
          <p:cNvPr id="79" name="help-the-elderly_64378">
            <a:extLst>
              <a:ext uri="{FF2B5EF4-FFF2-40B4-BE49-F238E27FC236}">
                <a16:creationId xmlns:a16="http://schemas.microsoft.com/office/drawing/2014/main" id="{7CAD4A64-2FF5-4395-BCD5-FCDBC7312F09}"/>
              </a:ext>
            </a:extLst>
          </p:cNvPr>
          <p:cNvSpPr>
            <a:spLocks noChangeAspect="1"/>
          </p:cNvSpPr>
          <p:nvPr/>
        </p:nvSpPr>
        <p:spPr bwMode="auto">
          <a:xfrm>
            <a:off x="6312161" y="2051934"/>
            <a:ext cx="555049" cy="609685"/>
          </a:xfrm>
          <a:custGeom>
            <a:avLst/>
            <a:gdLst>
              <a:gd name="connsiteX0" fmla="*/ 386822 w 554006"/>
              <a:gd name="connsiteY0" fmla="*/ 127737 h 608539"/>
              <a:gd name="connsiteX1" fmla="*/ 441320 w 554006"/>
              <a:gd name="connsiteY1" fmla="*/ 158172 h 608539"/>
              <a:gd name="connsiteX2" fmla="*/ 479736 w 554006"/>
              <a:gd name="connsiteY2" fmla="*/ 350889 h 608539"/>
              <a:gd name="connsiteX3" fmla="*/ 482714 w 554006"/>
              <a:gd name="connsiteY3" fmla="*/ 374384 h 608539"/>
              <a:gd name="connsiteX4" fmla="*/ 546939 w 554006"/>
              <a:gd name="connsiteY4" fmla="*/ 557088 h 608539"/>
              <a:gd name="connsiteX5" fmla="*/ 543862 w 554006"/>
              <a:gd name="connsiteY5" fmla="*/ 598130 h 608539"/>
              <a:gd name="connsiteX6" fmla="*/ 524902 w 554006"/>
              <a:gd name="connsiteY6" fmla="*/ 605168 h 608539"/>
              <a:gd name="connsiteX7" fmla="*/ 502765 w 554006"/>
              <a:gd name="connsiteY7" fmla="*/ 594958 h 608539"/>
              <a:gd name="connsiteX8" fmla="*/ 426033 w 554006"/>
              <a:gd name="connsiteY8" fmla="*/ 400853 h 608539"/>
              <a:gd name="connsiteX9" fmla="*/ 415610 w 554006"/>
              <a:gd name="connsiteY9" fmla="*/ 395995 h 608539"/>
              <a:gd name="connsiteX10" fmla="*/ 349399 w 554006"/>
              <a:gd name="connsiteY10" fmla="*/ 580187 h 608539"/>
              <a:gd name="connsiteX11" fmla="*/ 319023 w 554006"/>
              <a:gd name="connsiteY11" fmla="*/ 608539 h 608539"/>
              <a:gd name="connsiteX12" fmla="*/ 317038 w 554006"/>
              <a:gd name="connsiteY12" fmla="*/ 608539 h 608539"/>
              <a:gd name="connsiteX13" fmla="*/ 288648 w 554006"/>
              <a:gd name="connsiteY13" fmla="*/ 576221 h 608539"/>
              <a:gd name="connsiteX14" fmla="*/ 303935 w 554006"/>
              <a:gd name="connsiteY14" fmla="*/ 484720 h 608539"/>
              <a:gd name="connsiteX15" fmla="*/ 374017 w 554006"/>
              <a:gd name="connsiteY15" fmla="*/ 349303 h 608539"/>
              <a:gd name="connsiteX16" fmla="*/ 379774 w 554006"/>
              <a:gd name="connsiteY16" fmla="*/ 333342 h 608539"/>
              <a:gd name="connsiteX17" fmla="*/ 364388 w 554006"/>
              <a:gd name="connsiteY17" fmla="*/ 253638 h 608539"/>
              <a:gd name="connsiteX18" fmla="*/ 356546 w 554006"/>
              <a:gd name="connsiteY18" fmla="*/ 252647 h 608539"/>
              <a:gd name="connsiteX19" fmla="*/ 254798 w 554006"/>
              <a:gd name="connsiteY19" fmla="*/ 315498 h 608539"/>
              <a:gd name="connsiteX20" fmla="*/ 237823 w 554006"/>
              <a:gd name="connsiteY20" fmla="*/ 312524 h 608539"/>
              <a:gd name="connsiteX21" fmla="*/ 237525 w 554006"/>
              <a:gd name="connsiteY21" fmla="*/ 315696 h 608539"/>
              <a:gd name="connsiteX22" fmla="*/ 258570 w 554006"/>
              <a:gd name="connsiteY22" fmla="*/ 347122 h 608539"/>
              <a:gd name="connsiteX23" fmla="*/ 258570 w 554006"/>
              <a:gd name="connsiteY23" fmla="*/ 593669 h 608539"/>
              <a:gd name="connsiteX24" fmla="*/ 248743 w 554006"/>
              <a:gd name="connsiteY24" fmla="*/ 603483 h 608539"/>
              <a:gd name="connsiteX25" fmla="*/ 238915 w 554006"/>
              <a:gd name="connsiteY25" fmla="*/ 593669 h 608539"/>
              <a:gd name="connsiteX26" fmla="*/ 238915 w 554006"/>
              <a:gd name="connsiteY26" fmla="*/ 347122 h 608539"/>
              <a:gd name="connsiteX27" fmla="*/ 232562 w 554006"/>
              <a:gd name="connsiteY27" fmla="*/ 335126 h 608539"/>
              <a:gd name="connsiteX28" fmla="*/ 211319 w 554006"/>
              <a:gd name="connsiteY28" fmla="*/ 341471 h 608539"/>
              <a:gd name="connsiteX29" fmla="*/ 210227 w 554006"/>
              <a:gd name="connsiteY29" fmla="*/ 346230 h 608539"/>
              <a:gd name="connsiteX30" fmla="*/ 209731 w 554006"/>
              <a:gd name="connsiteY30" fmla="*/ 349898 h 608539"/>
              <a:gd name="connsiteX31" fmla="*/ 205661 w 554006"/>
              <a:gd name="connsiteY31" fmla="*/ 355350 h 608539"/>
              <a:gd name="connsiteX32" fmla="*/ 192359 w 554006"/>
              <a:gd name="connsiteY32" fmla="*/ 352673 h 608539"/>
              <a:gd name="connsiteX33" fmla="*/ 198712 w 554006"/>
              <a:gd name="connsiteY33" fmla="*/ 325015 h 608539"/>
              <a:gd name="connsiteX34" fmla="*/ 198712 w 554006"/>
              <a:gd name="connsiteY34" fmla="*/ 309153 h 608539"/>
              <a:gd name="connsiteX35" fmla="*/ 197521 w 554006"/>
              <a:gd name="connsiteY35" fmla="*/ 289326 h 608539"/>
              <a:gd name="connsiteX36" fmla="*/ 194146 w 554006"/>
              <a:gd name="connsiteY36" fmla="*/ 269004 h 608539"/>
              <a:gd name="connsiteX37" fmla="*/ 184418 w 554006"/>
              <a:gd name="connsiteY37" fmla="*/ 242039 h 608539"/>
              <a:gd name="connsiteX38" fmla="*/ 182730 w 554006"/>
              <a:gd name="connsiteY38" fmla="*/ 238966 h 608539"/>
              <a:gd name="connsiteX39" fmla="*/ 180944 w 554006"/>
              <a:gd name="connsiteY39" fmla="*/ 236091 h 608539"/>
              <a:gd name="connsiteX40" fmla="*/ 178661 w 554006"/>
              <a:gd name="connsiteY40" fmla="*/ 237975 h 608539"/>
              <a:gd name="connsiteX41" fmla="*/ 179256 w 554006"/>
              <a:gd name="connsiteY41" fmla="*/ 584152 h 608539"/>
              <a:gd name="connsiteX42" fmla="*/ 154241 w 554006"/>
              <a:gd name="connsiteY42" fmla="*/ 607250 h 608539"/>
              <a:gd name="connsiteX43" fmla="*/ 126446 w 554006"/>
              <a:gd name="connsiteY43" fmla="*/ 585738 h 608539"/>
              <a:gd name="connsiteX44" fmla="*/ 125255 w 554006"/>
              <a:gd name="connsiteY44" fmla="*/ 432179 h 608539"/>
              <a:gd name="connsiteX45" fmla="*/ 112053 w 554006"/>
              <a:gd name="connsiteY45" fmla="*/ 431882 h 608539"/>
              <a:gd name="connsiteX46" fmla="*/ 112152 w 554006"/>
              <a:gd name="connsiteY46" fmla="*/ 585639 h 608539"/>
              <a:gd name="connsiteX47" fmla="*/ 85251 w 554006"/>
              <a:gd name="connsiteY47" fmla="*/ 607151 h 608539"/>
              <a:gd name="connsiteX48" fmla="*/ 57059 w 554006"/>
              <a:gd name="connsiteY48" fmla="*/ 587027 h 608539"/>
              <a:gd name="connsiteX49" fmla="*/ 60732 w 554006"/>
              <a:gd name="connsiteY49" fmla="*/ 235596 h 608539"/>
              <a:gd name="connsiteX50" fmla="*/ 58350 w 554006"/>
              <a:gd name="connsiteY50" fmla="*/ 234703 h 608539"/>
              <a:gd name="connsiteX51" fmla="*/ 44254 w 554006"/>
              <a:gd name="connsiteY51" fmla="*/ 269004 h 608539"/>
              <a:gd name="connsiteX52" fmla="*/ 40780 w 554006"/>
              <a:gd name="connsiteY52" fmla="*/ 289326 h 608539"/>
              <a:gd name="connsiteX53" fmla="*/ 39588 w 554006"/>
              <a:gd name="connsiteY53" fmla="*/ 309153 h 608539"/>
              <a:gd name="connsiteX54" fmla="*/ 39688 w 554006"/>
              <a:gd name="connsiteY54" fmla="*/ 322636 h 608539"/>
              <a:gd name="connsiteX55" fmla="*/ 39688 w 554006"/>
              <a:gd name="connsiteY55" fmla="*/ 323528 h 608539"/>
              <a:gd name="connsiteX56" fmla="*/ 21919 w 554006"/>
              <a:gd name="connsiteY56" fmla="*/ 342562 h 608539"/>
              <a:gd name="connsiteX57" fmla="*/ 1966 w 554006"/>
              <a:gd name="connsiteY57" fmla="*/ 325709 h 608539"/>
              <a:gd name="connsiteX58" fmla="*/ 279 w 554006"/>
              <a:gd name="connsiteY58" fmla="*/ 309550 h 608539"/>
              <a:gd name="connsiteX59" fmla="*/ 65100 w 554006"/>
              <a:gd name="connsiteY59" fmla="*/ 160749 h 608539"/>
              <a:gd name="connsiteX60" fmla="*/ 173697 w 554006"/>
              <a:gd name="connsiteY60" fmla="*/ 160947 h 608539"/>
              <a:gd name="connsiteX61" fmla="*/ 238220 w 554006"/>
              <a:gd name="connsiteY61" fmla="*/ 271581 h 608539"/>
              <a:gd name="connsiteX62" fmla="*/ 342252 w 554006"/>
              <a:gd name="connsiteY62" fmla="*/ 171951 h 608539"/>
              <a:gd name="connsiteX63" fmla="*/ 386822 w 554006"/>
              <a:gd name="connsiteY63" fmla="*/ 127737 h 608539"/>
              <a:gd name="connsiteX64" fmla="*/ 133799 w 554006"/>
              <a:gd name="connsiteY64" fmla="*/ 12939 h 608539"/>
              <a:gd name="connsiteX65" fmla="*/ 180075 w 554006"/>
              <a:gd name="connsiteY65" fmla="*/ 50322 h 608539"/>
              <a:gd name="connsiteX66" fmla="*/ 174514 w 554006"/>
              <a:gd name="connsiteY66" fmla="*/ 110807 h 608539"/>
              <a:gd name="connsiteX67" fmla="*/ 121585 w 554006"/>
              <a:gd name="connsiteY67" fmla="*/ 139067 h 608539"/>
              <a:gd name="connsiteX68" fmla="*/ 97851 w 554006"/>
              <a:gd name="connsiteY68" fmla="*/ 134506 h 608539"/>
              <a:gd name="connsiteX69" fmla="*/ 59321 w 554006"/>
              <a:gd name="connsiteY69" fmla="*/ 89191 h 608539"/>
              <a:gd name="connsiteX70" fmla="*/ 76004 w 554006"/>
              <a:gd name="connsiteY70" fmla="*/ 30986 h 608539"/>
              <a:gd name="connsiteX71" fmla="*/ 133799 w 554006"/>
              <a:gd name="connsiteY71" fmla="*/ 12939 h 608539"/>
              <a:gd name="connsiteX72" fmla="*/ 350493 w 554006"/>
              <a:gd name="connsiteY72" fmla="*/ 1154 h 608539"/>
              <a:gd name="connsiteX73" fmla="*/ 396745 w 554006"/>
              <a:gd name="connsiteY73" fmla="*/ 38425 h 608539"/>
              <a:gd name="connsiteX74" fmla="*/ 391087 w 554006"/>
              <a:gd name="connsiteY74" fmla="*/ 98891 h 608539"/>
              <a:gd name="connsiteX75" fmla="*/ 338186 w 554006"/>
              <a:gd name="connsiteY75" fmla="*/ 127142 h 608539"/>
              <a:gd name="connsiteX76" fmla="*/ 314465 w 554006"/>
              <a:gd name="connsiteY76" fmla="*/ 122582 h 608539"/>
              <a:gd name="connsiteX77" fmla="*/ 276054 w 554006"/>
              <a:gd name="connsiteY77" fmla="*/ 77282 h 608539"/>
              <a:gd name="connsiteX78" fmla="*/ 292629 w 554006"/>
              <a:gd name="connsiteY78" fmla="*/ 19096 h 608539"/>
              <a:gd name="connsiteX79" fmla="*/ 350493 w 554006"/>
              <a:gd name="connsiteY79" fmla="*/ 1154 h 608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554006" h="608539">
                <a:moveTo>
                  <a:pt x="386822" y="127737"/>
                </a:moveTo>
                <a:cubicBezTo>
                  <a:pt x="407867" y="122979"/>
                  <a:pt x="435165" y="125061"/>
                  <a:pt x="441320" y="158172"/>
                </a:cubicBezTo>
                <a:cubicBezTo>
                  <a:pt x="444595" y="175421"/>
                  <a:pt x="465342" y="280702"/>
                  <a:pt x="479736" y="350889"/>
                </a:cubicBezTo>
                <a:cubicBezTo>
                  <a:pt x="482317" y="363281"/>
                  <a:pt x="482614" y="371905"/>
                  <a:pt x="482714" y="374384"/>
                </a:cubicBezTo>
                <a:cubicBezTo>
                  <a:pt x="485989" y="485117"/>
                  <a:pt x="546343" y="556394"/>
                  <a:pt x="546939" y="557088"/>
                </a:cubicBezTo>
                <a:cubicBezTo>
                  <a:pt x="557461" y="569282"/>
                  <a:pt x="556071" y="587622"/>
                  <a:pt x="543862" y="598130"/>
                </a:cubicBezTo>
                <a:cubicBezTo>
                  <a:pt x="538402" y="602789"/>
                  <a:pt x="531652" y="605168"/>
                  <a:pt x="524902" y="605168"/>
                </a:cubicBezTo>
                <a:cubicBezTo>
                  <a:pt x="516663" y="605168"/>
                  <a:pt x="508523" y="601699"/>
                  <a:pt x="502765" y="594958"/>
                </a:cubicBezTo>
                <a:cubicBezTo>
                  <a:pt x="499887" y="591686"/>
                  <a:pt x="437349" y="517633"/>
                  <a:pt x="426033" y="400853"/>
                </a:cubicBezTo>
                <a:cubicBezTo>
                  <a:pt x="425635" y="396590"/>
                  <a:pt x="422657" y="388262"/>
                  <a:pt x="415610" y="395995"/>
                </a:cubicBezTo>
                <a:cubicBezTo>
                  <a:pt x="373818" y="441498"/>
                  <a:pt x="351881" y="542912"/>
                  <a:pt x="349399" y="580187"/>
                </a:cubicBezTo>
                <a:cubicBezTo>
                  <a:pt x="348307" y="596246"/>
                  <a:pt x="335005" y="608539"/>
                  <a:pt x="319023" y="608539"/>
                </a:cubicBezTo>
                <a:cubicBezTo>
                  <a:pt x="318428" y="608539"/>
                  <a:pt x="317733" y="608539"/>
                  <a:pt x="317038" y="608539"/>
                </a:cubicBezTo>
                <a:cubicBezTo>
                  <a:pt x="300262" y="607449"/>
                  <a:pt x="287556" y="592975"/>
                  <a:pt x="288648" y="576221"/>
                </a:cubicBezTo>
                <a:cubicBezTo>
                  <a:pt x="288747" y="574536"/>
                  <a:pt x="291527" y="533197"/>
                  <a:pt x="303935" y="484720"/>
                </a:cubicBezTo>
                <a:cubicBezTo>
                  <a:pt x="319917" y="422166"/>
                  <a:pt x="341259" y="375871"/>
                  <a:pt x="374017" y="349303"/>
                </a:cubicBezTo>
                <a:cubicBezTo>
                  <a:pt x="380271" y="344247"/>
                  <a:pt x="381263" y="340579"/>
                  <a:pt x="379774" y="333342"/>
                </a:cubicBezTo>
                <a:cubicBezTo>
                  <a:pt x="373421" y="303602"/>
                  <a:pt x="365579" y="258892"/>
                  <a:pt x="364388" y="253638"/>
                </a:cubicBezTo>
                <a:cubicBezTo>
                  <a:pt x="362502" y="245806"/>
                  <a:pt x="358730" y="250565"/>
                  <a:pt x="356546" y="252647"/>
                </a:cubicBezTo>
                <a:cubicBezTo>
                  <a:pt x="337586" y="271086"/>
                  <a:pt x="304928" y="308955"/>
                  <a:pt x="254798" y="315498"/>
                </a:cubicBezTo>
                <a:cubicBezTo>
                  <a:pt x="247948" y="316390"/>
                  <a:pt x="239511" y="312821"/>
                  <a:pt x="237823" y="312524"/>
                </a:cubicBezTo>
                <a:cubicBezTo>
                  <a:pt x="236334" y="312226"/>
                  <a:pt x="236136" y="315101"/>
                  <a:pt x="237525" y="315696"/>
                </a:cubicBezTo>
                <a:cubicBezTo>
                  <a:pt x="249834" y="320851"/>
                  <a:pt x="258570" y="332946"/>
                  <a:pt x="258570" y="347122"/>
                </a:cubicBezTo>
                <a:lnTo>
                  <a:pt x="258570" y="593669"/>
                </a:lnTo>
                <a:cubicBezTo>
                  <a:pt x="258570" y="599022"/>
                  <a:pt x="254103" y="603483"/>
                  <a:pt x="248743" y="603483"/>
                </a:cubicBezTo>
                <a:cubicBezTo>
                  <a:pt x="243382" y="603483"/>
                  <a:pt x="238915" y="599022"/>
                  <a:pt x="238915" y="593669"/>
                </a:cubicBezTo>
                <a:lnTo>
                  <a:pt x="238915" y="347122"/>
                </a:lnTo>
                <a:cubicBezTo>
                  <a:pt x="238915" y="342165"/>
                  <a:pt x="236434" y="337704"/>
                  <a:pt x="232562" y="335126"/>
                </a:cubicBezTo>
                <a:cubicBezTo>
                  <a:pt x="227599" y="341570"/>
                  <a:pt x="218963" y="344148"/>
                  <a:pt x="211319" y="341471"/>
                </a:cubicBezTo>
                <a:cubicBezTo>
                  <a:pt x="210624" y="342958"/>
                  <a:pt x="210326" y="344544"/>
                  <a:pt x="210227" y="346230"/>
                </a:cubicBezTo>
                <a:cubicBezTo>
                  <a:pt x="210128" y="347518"/>
                  <a:pt x="210128" y="348708"/>
                  <a:pt x="209731" y="349898"/>
                </a:cubicBezTo>
                <a:cubicBezTo>
                  <a:pt x="209135" y="352078"/>
                  <a:pt x="207646" y="354061"/>
                  <a:pt x="205661" y="355350"/>
                </a:cubicBezTo>
                <a:cubicBezTo>
                  <a:pt x="201293" y="358126"/>
                  <a:pt x="195337" y="356936"/>
                  <a:pt x="192359" y="352673"/>
                </a:cubicBezTo>
                <a:cubicBezTo>
                  <a:pt x="189381" y="348510"/>
                  <a:pt x="188984" y="332053"/>
                  <a:pt x="198712" y="325015"/>
                </a:cubicBezTo>
                <a:cubicBezTo>
                  <a:pt x="198712" y="324519"/>
                  <a:pt x="198911" y="313614"/>
                  <a:pt x="198712" y="309153"/>
                </a:cubicBezTo>
                <a:cubicBezTo>
                  <a:pt x="198514" y="302511"/>
                  <a:pt x="198117" y="295869"/>
                  <a:pt x="197521" y="289326"/>
                </a:cubicBezTo>
                <a:cubicBezTo>
                  <a:pt x="196628" y="282585"/>
                  <a:pt x="195933" y="275646"/>
                  <a:pt x="194146" y="269004"/>
                </a:cubicBezTo>
                <a:cubicBezTo>
                  <a:pt x="191962" y="259784"/>
                  <a:pt x="188885" y="250466"/>
                  <a:pt x="184418" y="242039"/>
                </a:cubicBezTo>
                <a:lnTo>
                  <a:pt x="182730" y="238966"/>
                </a:lnTo>
                <a:lnTo>
                  <a:pt x="180944" y="236091"/>
                </a:lnTo>
                <a:cubicBezTo>
                  <a:pt x="179951" y="234307"/>
                  <a:pt x="177767" y="234604"/>
                  <a:pt x="178661" y="237975"/>
                </a:cubicBezTo>
                <a:cubicBezTo>
                  <a:pt x="179554" y="241345"/>
                  <a:pt x="179256" y="563829"/>
                  <a:pt x="179256" y="584152"/>
                </a:cubicBezTo>
                <a:cubicBezTo>
                  <a:pt x="179256" y="596445"/>
                  <a:pt x="173002" y="607250"/>
                  <a:pt x="154241" y="607250"/>
                </a:cubicBezTo>
                <a:cubicBezTo>
                  <a:pt x="135579" y="607250"/>
                  <a:pt x="127042" y="596544"/>
                  <a:pt x="126446" y="585738"/>
                </a:cubicBezTo>
                <a:cubicBezTo>
                  <a:pt x="126446" y="585738"/>
                  <a:pt x="125255" y="441597"/>
                  <a:pt x="125255" y="432179"/>
                </a:cubicBezTo>
                <a:cubicBezTo>
                  <a:pt x="125255" y="422662"/>
                  <a:pt x="112053" y="425240"/>
                  <a:pt x="112053" y="431882"/>
                </a:cubicBezTo>
                <a:cubicBezTo>
                  <a:pt x="112053" y="438623"/>
                  <a:pt x="112152" y="579592"/>
                  <a:pt x="112152" y="585639"/>
                </a:cubicBezTo>
                <a:cubicBezTo>
                  <a:pt x="112152" y="591686"/>
                  <a:pt x="106494" y="607151"/>
                  <a:pt x="85251" y="607151"/>
                </a:cubicBezTo>
                <a:cubicBezTo>
                  <a:pt x="64107" y="607151"/>
                  <a:pt x="57556" y="597832"/>
                  <a:pt x="57059" y="587027"/>
                </a:cubicBezTo>
                <a:cubicBezTo>
                  <a:pt x="57059" y="587027"/>
                  <a:pt x="60236" y="238570"/>
                  <a:pt x="60732" y="235596"/>
                </a:cubicBezTo>
                <a:cubicBezTo>
                  <a:pt x="61129" y="232622"/>
                  <a:pt x="59342" y="233018"/>
                  <a:pt x="58350" y="234703"/>
                </a:cubicBezTo>
                <a:cubicBezTo>
                  <a:pt x="52692" y="244220"/>
                  <a:pt x="46041" y="261172"/>
                  <a:pt x="44254" y="269004"/>
                </a:cubicBezTo>
                <a:cubicBezTo>
                  <a:pt x="42467" y="275646"/>
                  <a:pt x="41673" y="282585"/>
                  <a:pt x="40780" y="289326"/>
                </a:cubicBezTo>
                <a:cubicBezTo>
                  <a:pt x="40283" y="295869"/>
                  <a:pt x="39886" y="302511"/>
                  <a:pt x="39588" y="309153"/>
                </a:cubicBezTo>
                <a:cubicBezTo>
                  <a:pt x="39489" y="313614"/>
                  <a:pt x="39588" y="318075"/>
                  <a:pt x="39688" y="322636"/>
                </a:cubicBezTo>
                <a:lnTo>
                  <a:pt x="39688" y="323528"/>
                </a:lnTo>
                <a:cubicBezTo>
                  <a:pt x="39787" y="333441"/>
                  <a:pt x="31846" y="341967"/>
                  <a:pt x="21919" y="342562"/>
                </a:cubicBezTo>
                <a:cubicBezTo>
                  <a:pt x="11992" y="343156"/>
                  <a:pt x="3058" y="335622"/>
                  <a:pt x="1966" y="325709"/>
                </a:cubicBezTo>
                <a:cubicBezTo>
                  <a:pt x="1371" y="320355"/>
                  <a:pt x="676" y="315002"/>
                  <a:pt x="279" y="309550"/>
                </a:cubicBezTo>
                <a:cubicBezTo>
                  <a:pt x="-118" y="302115"/>
                  <a:pt x="-6074" y="201692"/>
                  <a:pt x="65100" y="160749"/>
                </a:cubicBezTo>
                <a:cubicBezTo>
                  <a:pt x="101431" y="139733"/>
                  <a:pt x="151164" y="147862"/>
                  <a:pt x="173697" y="160947"/>
                </a:cubicBezTo>
                <a:cubicBezTo>
                  <a:pt x="236434" y="197231"/>
                  <a:pt x="238022" y="268211"/>
                  <a:pt x="238220" y="271581"/>
                </a:cubicBezTo>
                <a:cubicBezTo>
                  <a:pt x="244176" y="266625"/>
                  <a:pt x="321108" y="241742"/>
                  <a:pt x="342252" y="171951"/>
                </a:cubicBezTo>
                <a:cubicBezTo>
                  <a:pt x="350789" y="143797"/>
                  <a:pt x="365679" y="132595"/>
                  <a:pt x="386822" y="127737"/>
                </a:cubicBezTo>
                <a:close/>
                <a:moveTo>
                  <a:pt x="133799" y="12939"/>
                </a:moveTo>
                <a:cubicBezTo>
                  <a:pt x="154256" y="17005"/>
                  <a:pt x="171932" y="31184"/>
                  <a:pt x="180075" y="50322"/>
                </a:cubicBezTo>
                <a:cubicBezTo>
                  <a:pt x="188615" y="69955"/>
                  <a:pt x="186430" y="93058"/>
                  <a:pt x="174514" y="110807"/>
                </a:cubicBezTo>
                <a:cubicBezTo>
                  <a:pt x="162796" y="128259"/>
                  <a:pt x="142637" y="139067"/>
                  <a:pt x="121585" y="139067"/>
                </a:cubicBezTo>
                <a:cubicBezTo>
                  <a:pt x="113442" y="139067"/>
                  <a:pt x="105398" y="137480"/>
                  <a:pt x="97851" y="134506"/>
                </a:cubicBezTo>
                <a:cubicBezTo>
                  <a:pt x="78487" y="126772"/>
                  <a:pt x="63889" y="109518"/>
                  <a:pt x="59321" y="89191"/>
                </a:cubicBezTo>
                <a:cubicBezTo>
                  <a:pt x="54753" y="68368"/>
                  <a:pt x="61108" y="46256"/>
                  <a:pt x="76004" y="30986"/>
                </a:cubicBezTo>
                <a:cubicBezTo>
                  <a:pt x="90900" y="15716"/>
                  <a:pt x="112945" y="8874"/>
                  <a:pt x="133799" y="12939"/>
                </a:cubicBezTo>
                <a:close/>
                <a:moveTo>
                  <a:pt x="350493" y="1154"/>
                </a:moveTo>
                <a:cubicBezTo>
                  <a:pt x="370939" y="5119"/>
                  <a:pt x="388507" y="19294"/>
                  <a:pt x="396745" y="38425"/>
                </a:cubicBezTo>
                <a:cubicBezTo>
                  <a:pt x="405181" y="58052"/>
                  <a:pt x="402998" y="81247"/>
                  <a:pt x="391087" y="98891"/>
                </a:cubicBezTo>
                <a:cubicBezTo>
                  <a:pt x="379376" y="116436"/>
                  <a:pt x="359327" y="127142"/>
                  <a:pt x="338186" y="127142"/>
                </a:cubicBezTo>
                <a:cubicBezTo>
                  <a:pt x="330146" y="127142"/>
                  <a:pt x="322008" y="125556"/>
                  <a:pt x="314465" y="122582"/>
                </a:cubicBezTo>
                <a:cubicBezTo>
                  <a:pt x="295210" y="114850"/>
                  <a:pt x="280520" y="97603"/>
                  <a:pt x="276054" y="77282"/>
                </a:cubicBezTo>
                <a:cubicBezTo>
                  <a:pt x="271389" y="56565"/>
                  <a:pt x="277741" y="34361"/>
                  <a:pt x="292629" y="19096"/>
                </a:cubicBezTo>
                <a:cubicBezTo>
                  <a:pt x="307517" y="3930"/>
                  <a:pt x="329551" y="-2910"/>
                  <a:pt x="350493" y="115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80" name="old-age-man_82821">
            <a:extLst>
              <a:ext uri="{FF2B5EF4-FFF2-40B4-BE49-F238E27FC236}">
                <a16:creationId xmlns:a16="http://schemas.microsoft.com/office/drawing/2014/main" id="{B284F215-D876-4ED1-854A-183D3E37D2B3}"/>
              </a:ext>
            </a:extLst>
          </p:cNvPr>
          <p:cNvSpPr>
            <a:spLocks noChangeAspect="1"/>
          </p:cNvSpPr>
          <p:nvPr/>
        </p:nvSpPr>
        <p:spPr bwMode="auto">
          <a:xfrm>
            <a:off x="1123955" y="2062660"/>
            <a:ext cx="426331" cy="609685"/>
          </a:xfrm>
          <a:custGeom>
            <a:avLst/>
            <a:gdLst>
              <a:gd name="T0" fmla="*/ 1731 w 3415"/>
              <a:gd name="T1" fmla="*/ 500 h 4891"/>
              <a:gd name="T2" fmla="*/ 730 w 3415"/>
              <a:gd name="T3" fmla="*/ 500 h 4891"/>
              <a:gd name="T4" fmla="*/ 1231 w 3415"/>
              <a:gd name="T5" fmla="*/ 240 h 4891"/>
              <a:gd name="T6" fmla="*/ 1231 w 3415"/>
              <a:gd name="T7" fmla="*/ 761 h 4891"/>
              <a:gd name="T8" fmla="*/ 1231 w 3415"/>
              <a:gd name="T9" fmla="*/ 240 h 4891"/>
              <a:gd name="T10" fmla="*/ 1058 w 3415"/>
              <a:gd name="T11" fmla="*/ 4770 h 4891"/>
              <a:gd name="T12" fmla="*/ 938 w 3415"/>
              <a:gd name="T13" fmla="*/ 4890 h 4891"/>
              <a:gd name="T14" fmla="*/ 614 w 3415"/>
              <a:gd name="T15" fmla="*/ 4890 h 4891"/>
              <a:gd name="T16" fmla="*/ 614 w 3415"/>
              <a:gd name="T17" fmla="*/ 4650 h 4891"/>
              <a:gd name="T18" fmla="*/ 818 w 3415"/>
              <a:gd name="T19" fmla="*/ 3569 h 4891"/>
              <a:gd name="T20" fmla="*/ 1058 w 3415"/>
              <a:gd name="T21" fmla="*/ 3569 h 4891"/>
              <a:gd name="T22" fmla="*/ 952 w 3415"/>
              <a:gd name="T23" fmla="*/ 2046 h 4891"/>
              <a:gd name="T24" fmla="*/ 1509 w 3415"/>
              <a:gd name="T25" fmla="*/ 2987 h 4891"/>
              <a:gd name="T26" fmla="*/ 1629 w 3415"/>
              <a:gd name="T27" fmla="*/ 1926 h 4891"/>
              <a:gd name="T28" fmla="*/ 1749 w 3415"/>
              <a:gd name="T29" fmla="*/ 3107 h 4891"/>
              <a:gd name="T30" fmla="*/ 1626 w 3415"/>
              <a:gd name="T31" fmla="*/ 3227 h 4891"/>
              <a:gd name="T32" fmla="*/ 832 w 3415"/>
              <a:gd name="T33" fmla="*/ 3227 h 4891"/>
              <a:gd name="T34" fmla="*/ 712 w 3415"/>
              <a:gd name="T35" fmla="*/ 2046 h 4891"/>
              <a:gd name="T36" fmla="*/ 952 w 3415"/>
              <a:gd name="T37" fmla="*/ 2046 h 4891"/>
              <a:gd name="T38" fmla="*/ 3087 w 3415"/>
              <a:gd name="T39" fmla="*/ 2275 h 4891"/>
              <a:gd name="T40" fmla="*/ 2362 w 3415"/>
              <a:gd name="T41" fmla="*/ 1862 h 4891"/>
              <a:gd name="T42" fmla="*/ 1047 w 3415"/>
              <a:gd name="T43" fmla="*/ 1163 h 4891"/>
              <a:gd name="T44" fmla="*/ 15 w 3415"/>
              <a:gd name="T45" fmla="*/ 3080 h 4891"/>
              <a:gd name="T46" fmla="*/ 248 w 3415"/>
              <a:gd name="T47" fmla="*/ 3135 h 4891"/>
              <a:gd name="T48" fmla="*/ 841 w 3415"/>
              <a:gd name="T49" fmla="*/ 1443 h 4891"/>
              <a:gd name="T50" fmla="*/ 1147 w 3415"/>
              <a:gd name="T51" fmla="*/ 2133 h 4891"/>
              <a:gd name="T52" fmla="*/ 1147 w 3415"/>
              <a:gd name="T53" fmla="*/ 2133 h 4891"/>
              <a:gd name="T54" fmla="*/ 1176 w 3415"/>
              <a:gd name="T55" fmla="*/ 2153 h 4891"/>
              <a:gd name="T56" fmla="*/ 1187 w 3415"/>
              <a:gd name="T57" fmla="*/ 2158 h 4891"/>
              <a:gd name="T58" fmla="*/ 1231 w 3415"/>
              <a:gd name="T59" fmla="*/ 2166 h 4891"/>
              <a:gd name="T60" fmla="*/ 1278 w 3415"/>
              <a:gd name="T61" fmla="*/ 2157 h 4891"/>
              <a:gd name="T62" fmla="*/ 1278 w 3415"/>
              <a:gd name="T63" fmla="*/ 2157 h 4891"/>
              <a:gd name="T64" fmla="*/ 1278 w 3415"/>
              <a:gd name="T65" fmla="*/ 2157 h 4891"/>
              <a:gd name="T66" fmla="*/ 1279 w 3415"/>
              <a:gd name="T67" fmla="*/ 2156 h 4891"/>
              <a:gd name="T68" fmla="*/ 1279 w 3415"/>
              <a:gd name="T69" fmla="*/ 2156 h 4891"/>
              <a:gd name="T70" fmla="*/ 1279 w 3415"/>
              <a:gd name="T71" fmla="*/ 2156 h 4891"/>
              <a:gd name="T72" fmla="*/ 1280 w 3415"/>
              <a:gd name="T73" fmla="*/ 2156 h 4891"/>
              <a:gd name="T74" fmla="*/ 1316 w 3415"/>
              <a:gd name="T75" fmla="*/ 2131 h 4891"/>
              <a:gd name="T76" fmla="*/ 1316 w 3415"/>
              <a:gd name="T77" fmla="*/ 2130 h 4891"/>
              <a:gd name="T78" fmla="*/ 1339 w 3415"/>
              <a:gd name="T79" fmla="*/ 2099 h 4891"/>
              <a:gd name="T80" fmla="*/ 1341 w 3415"/>
              <a:gd name="T81" fmla="*/ 2094 h 4891"/>
              <a:gd name="T82" fmla="*/ 2154 w 3415"/>
              <a:gd name="T83" fmla="*/ 1981 h 4891"/>
              <a:gd name="T84" fmla="*/ 2359 w 3415"/>
              <a:gd name="T85" fmla="*/ 4753 h 4891"/>
              <a:gd name="T86" fmla="*/ 2478 w 3415"/>
              <a:gd name="T87" fmla="*/ 4891 h 4891"/>
              <a:gd name="T88" fmla="*/ 2876 w 3415"/>
              <a:gd name="T89" fmla="*/ 2837 h 4891"/>
              <a:gd name="T90" fmla="*/ 2906 w 3415"/>
              <a:gd name="T91" fmla="*/ 2623 h 4891"/>
              <a:gd name="T92" fmla="*/ 3139 w 3415"/>
              <a:gd name="T93" fmla="*/ 2563 h 4891"/>
              <a:gd name="T94" fmla="*/ 3265 w 3415"/>
              <a:gd name="T95" fmla="*/ 2795 h 4891"/>
              <a:gd name="T96" fmla="*/ 3331 w 3415"/>
              <a:gd name="T97" fmla="*/ 2420 h 4891"/>
              <a:gd name="T98" fmla="*/ 1085 w 3415"/>
              <a:gd name="T99" fmla="*/ 1403 h 4891"/>
              <a:gd name="T100" fmla="*/ 1231 w 3415"/>
              <a:gd name="T101" fmla="*/ 1742 h 4891"/>
              <a:gd name="T102" fmla="*/ 1847 w 3415"/>
              <a:gd name="T103" fmla="*/ 4890 h 4891"/>
              <a:gd name="T104" fmla="*/ 1523 w 3415"/>
              <a:gd name="T105" fmla="*/ 4890 h 4891"/>
              <a:gd name="T106" fmla="*/ 1403 w 3415"/>
              <a:gd name="T107" fmla="*/ 3569 h 4891"/>
              <a:gd name="T108" fmla="*/ 1643 w 3415"/>
              <a:gd name="T109" fmla="*/ 3569 h 4891"/>
              <a:gd name="T110" fmla="*/ 1847 w 3415"/>
              <a:gd name="T111" fmla="*/ 4650 h 48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15" h="4891">
                <a:moveTo>
                  <a:pt x="1231" y="1001"/>
                </a:moveTo>
                <a:cubicBezTo>
                  <a:pt x="1506" y="1001"/>
                  <a:pt x="1731" y="776"/>
                  <a:pt x="1731" y="500"/>
                </a:cubicBezTo>
                <a:cubicBezTo>
                  <a:pt x="1731" y="224"/>
                  <a:pt x="1506" y="0"/>
                  <a:pt x="1231" y="0"/>
                </a:cubicBezTo>
                <a:cubicBezTo>
                  <a:pt x="955" y="0"/>
                  <a:pt x="730" y="224"/>
                  <a:pt x="730" y="500"/>
                </a:cubicBezTo>
                <a:cubicBezTo>
                  <a:pt x="730" y="776"/>
                  <a:pt x="955" y="1001"/>
                  <a:pt x="1231" y="1001"/>
                </a:cubicBezTo>
                <a:close/>
                <a:moveTo>
                  <a:pt x="1231" y="240"/>
                </a:moveTo>
                <a:cubicBezTo>
                  <a:pt x="1374" y="240"/>
                  <a:pt x="1491" y="357"/>
                  <a:pt x="1491" y="500"/>
                </a:cubicBezTo>
                <a:cubicBezTo>
                  <a:pt x="1491" y="644"/>
                  <a:pt x="1374" y="761"/>
                  <a:pt x="1231" y="761"/>
                </a:cubicBezTo>
                <a:cubicBezTo>
                  <a:pt x="1087" y="761"/>
                  <a:pt x="970" y="644"/>
                  <a:pt x="970" y="500"/>
                </a:cubicBezTo>
                <a:cubicBezTo>
                  <a:pt x="970" y="357"/>
                  <a:pt x="1087" y="240"/>
                  <a:pt x="1231" y="240"/>
                </a:cubicBezTo>
                <a:close/>
                <a:moveTo>
                  <a:pt x="1058" y="4767"/>
                </a:moveTo>
                <a:cubicBezTo>
                  <a:pt x="1058" y="4768"/>
                  <a:pt x="1058" y="4769"/>
                  <a:pt x="1058" y="4770"/>
                </a:cubicBezTo>
                <a:cubicBezTo>
                  <a:pt x="1058" y="4807"/>
                  <a:pt x="1042" y="4840"/>
                  <a:pt x="1016" y="4862"/>
                </a:cubicBezTo>
                <a:cubicBezTo>
                  <a:pt x="995" y="4880"/>
                  <a:pt x="968" y="4890"/>
                  <a:pt x="938" y="4890"/>
                </a:cubicBezTo>
                <a:cubicBezTo>
                  <a:pt x="937" y="4890"/>
                  <a:pt x="936" y="4890"/>
                  <a:pt x="936" y="4890"/>
                </a:cubicBezTo>
                <a:lnTo>
                  <a:pt x="614" y="4890"/>
                </a:lnTo>
                <a:cubicBezTo>
                  <a:pt x="548" y="4890"/>
                  <a:pt x="494" y="4837"/>
                  <a:pt x="494" y="4770"/>
                </a:cubicBezTo>
                <a:cubicBezTo>
                  <a:pt x="494" y="4704"/>
                  <a:pt x="548" y="4650"/>
                  <a:pt x="614" y="4650"/>
                </a:cubicBezTo>
                <a:lnTo>
                  <a:pt x="818" y="4650"/>
                </a:lnTo>
                <a:lnTo>
                  <a:pt x="818" y="3569"/>
                </a:lnTo>
                <a:cubicBezTo>
                  <a:pt x="818" y="3503"/>
                  <a:pt x="872" y="3449"/>
                  <a:pt x="938" y="3449"/>
                </a:cubicBezTo>
                <a:cubicBezTo>
                  <a:pt x="1005" y="3449"/>
                  <a:pt x="1058" y="3503"/>
                  <a:pt x="1058" y="3569"/>
                </a:cubicBezTo>
                <a:lnTo>
                  <a:pt x="1058" y="4767"/>
                </a:lnTo>
                <a:close/>
                <a:moveTo>
                  <a:pt x="952" y="2046"/>
                </a:moveTo>
                <a:lnTo>
                  <a:pt x="952" y="2987"/>
                </a:lnTo>
                <a:lnTo>
                  <a:pt x="1509" y="2987"/>
                </a:lnTo>
                <a:lnTo>
                  <a:pt x="1509" y="2046"/>
                </a:lnTo>
                <a:cubicBezTo>
                  <a:pt x="1509" y="1980"/>
                  <a:pt x="1563" y="1926"/>
                  <a:pt x="1629" y="1926"/>
                </a:cubicBezTo>
                <a:cubicBezTo>
                  <a:pt x="1695" y="1926"/>
                  <a:pt x="1749" y="1980"/>
                  <a:pt x="1749" y="2046"/>
                </a:cubicBezTo>
                <a:lnTo>
                  <a:pt x="1749" y="3107"/>
                </a:lnTo>
                <a:cubicBezTo>
                  <a:pt x="1749" y="3174"/>
                  <a:pt x="1695" y="3227"/>
                  <a:pt x="1629" y="3227"/>
                </a:cubicBezTo>
                <a:cubicBezTo>
                  <a:pt x="1628" y="3227"/>
                  <a:pt x="1627" y="3227"/>
                  <a:pt x="1626" y="3227"/>
                </a:cubicBezTo>
                <a:lnTo>
                  <a:pt x="835" y="3227"/>
                </a:lnTo>
                <a:cubicBezTo>
                  <a:pt x="834" y="3227"/>
                  <a:pt x="833" y="3227"/>
                  <a:pt x="832" y="3227"/>
                </a:cubicBezTo>
                <a:cubicBezTo>
                  <a:pt x="766" y="3227"/>
                  <a:pt x="712" y="3174"/>
                  <a:pt x="712" y="3107"/>
                </a:cubicBezTo>
                <a:lnTo>
                  <a:pt x="712" y="2046"/>
                </a:lnTo>
                <a:cubicBezTo>
                  <a:pt x="712" y="1980"/>
                  <a:pt x="766" y="1926"/>
                  <a:pt x="832" y="1926"/>
                </a:cubicBezTo>
                <a:cubicBezTo>
                  <a:pt x="898" y="1926"/>
                  <a:pt x="952" y="1980"/>
                  <a:pt x="952" y="2046"/>
                </a:cubicBezTo>
                <a:close/>
                <a:moveTo>
                  <a:pt x="3331" y="2420"/>
                </a:moveTo>
                <a:cubicBezTo>
                  <a:pt x="3271" y="2340"/>
                  <a:pt x="3185" y="2289"/>
                  <a:pt x="3087" y="2275"/>
                </a:cubicBezTo>
                <a:cubicBezTo>
                  <a:pt x="2929" y="2252"/>
                  <a:pt x="2780" y="2334"/>
                  <a:pt x="2708" y="2467"/>
                </a:cubicBezTo>
                <a:lnTo>
                  <a:pt x="2362" y="1862"/>
                </a:lnTo>
                <a:cubicBezTo>
                  <a:pt x="2176" y="1536"/>
                  <a:pt x="1900" y="1163"/>
                  <a:pt x="1414" y="1163"/>
                </a:cubicBezTo>
                <a:lnTo>
                  <a:pt x="1047" y="1163"/>
                </a:lnTo>
                <a:cubicBezTo>
                  <a:pt x="533" y="1163"/>
                  <a:pt x="374" y="1580"/>
                  <a:pt x="299" y="1893"/>
                </a:cubicBezTo>
                <a:lnTo>
                  <a:pt x="15" y="3080"/>
                </a:lnTo>
                <a:cubicBezTo>
                  <a:pt x="0" y="3144"/>
                  <a:pt x="39" y="3209"/>
                  <a:pt x="104" y="3224"/>
                </a:cubicBezTo>
                <a:cubicBezTo>
                  <a:pt x="168" y="3240"/>
                  <a:pt x="233" y="3200"/>
                  <a:pt x="248" y="3135"/>
                </a:cubicBezTo>
                <a:lnTo>
                  <a:pt x="532" y="1949"/>
                </a:lnTo>
                <a:cubicBezTo>
                  <a:pt x="599" y="1672"/>
                  <a:pt x="694" y="1512"/>
                  <a:pt x="841" y="1443"/>
                </a:cubicBezTo>
                <a:lnTo>
                  <a:pt x="1120" y="2094"/>
                </a:lnTo>
                <a:cubicBezTo>
                  <a:pt x="1127" y="2109"/>
                  <a:pt x="1136" y="2122"/>
                  <a:pt x="1147" y="2133"/>
                </a:cubicBezTo>
                <a:lnTo>
                  <a:pt x="1147" y="2133"/>
                </a:lnTo>
                <a:cubicBezTo>
                  <a:pt x="1147" y="2133"/>
                  <a:pt x="1147" y="2133"/>
                  <a:pt x="1147" y="2133"/>
                </a:cubicBezTo>
                <a:cubicBezTo>
                  <a:pt x="1156" y="2141"/>
                  <a:pt x="1165" y="2148"/>
                  <a:pt x="1176" y="2153"/>
                </a:cubicBezTo>
                <a:cubicBezTo>
                  <a:pt x="1176" y="2153"/>
                  <a:pt x="1176" y="2153"/>
                  <a:pt x="1176" y="2153"/>
                </a:cubicBezTo>
                <a:lnTo>
                  <a:pt x="1176" y="2153"/>
                </a:lnTo>
                <a:cubicBezTo>
                  <a:pt x="1180" y="2155"/>
                  <a:pt x="1183" y="2157"/>
                  <a:pt x="1187" y="2158"/>
                </a:cubicBezTo>
                <a:cubicBezTo>
                  <a:pt x="1187" y="2158"/>
                  <a:pt x="1187" y="2158"/>
                  <a:pt x="1187" y="2158"/>
                </a:cubicBezTo>
                <a:cubicBezTo>
                  <a:pt x="1201" y="2164"/>
                  <a:pt x="1216" y="2166"/>
                  <a:pt x="1231" y="2166"/>
                </a:cubicBezTo>
                <a:lnTo>
                  <a:pt x="1231" y="2166"/>
                </a:lnTo>
                <a:cubicBezTo>
                  <a:pt x="1246" y="2166"/>
                  <a:pt x="1262" y="2163"/>
                  <a:pt x="1278" y="2157"/>
                </a:cubicBezTo>
                <a:cubicBezTo>
                  <a:pt x="1278" y="2157"/>
                  <a:pt x="1278" y="2157"/>
                  <a:pt x="1278" y="2157"/>
                </a:cubicBezTo>
                <a:cubicBezTo>
                  <a:pt x="1278" y="2157"/>
                  <a:pt x="1278" y="2157"/>
                  <a:pt x="1278" y="2157"/>
                </a:cubicBezTo>
                <a:cubicBezTo>
                  <a:pt x="1278" y="2157"/>
                  <a:pt x="1278" y="2157"/>
                  <a:pt x="1278" y="2157"/>
                </a:cubicBezTo>
                <a:cubicBezTo>
                  <a:pt x="1278" y="2157"/>
                  <a:pt x="1278" y="2157"/>
                  <a:pt x="1278" y="2157"/>
                </a:cubicBezTo>
                <a:cubicBezTo>
                  <a:pt x="1278" y="2157"/>
                  <a:pt x="1278" y="2157"/>
                  <a:pt x="1279" y="2156"/>
                </a:cubicBezTo>
                <a:cubicBezTo>
                  <a:pt x="1279" y="2156"/>
                  <a:pt x="1279" y="2156"/>
                  <a:pt x="1279" y="2156"/>
                </a:cubicBezTo>
                <a:cubicBezTo>
                  <a:pt x="1279" y="2156"/>
                  <a:pt x="1279" y="2156"/>
                  <a:pt x="1279" y="2156"/>
                </a:cubicBezTo>
                <a:cubicBezTo>
                  <a:pt x="1279" y="2156"/>
                  <a:pt x="1279" y="2156"/>
                  <a:pt x="1279" y="2156"/>
                </a:cubicBezTo>
                <a:cubicBezTo>
                  <a:pt x="1279" y="2156"/>
                  <a:pt x="1279" y="2156"/>
                  <a:pt x="1279" y="2156"/>
                </a:cubicBezTo>
                <a:cubicBezTo>
                  <a:pt x="1279" y="2156"/>
                  <a:pt x="1279" y="2156"/>
                  <a:pt x="1279" y="2156"/>
                </a:cubicBezTo>
                <a:cubicBezTo>
                  <a:pt x="1279" y="2156"/>
                  <a:pt x="1280" y="2156"/>
                  <a:pt x="1280" y="2156"/>
                </a:cubicBezTo>
                <a:cubicBezTo>
                  <a:pt x="1280" y="2156"/>
                  <a:pt x="1280" y="2156"/>
                  <a:pt x="1280" y="2156"/>
                </a:cubicBezTo>
                <a:cubicBezTo>
                  <a:pt x="1280" y="2156"/>
                  <a:pt x="1280" y="2156"/>
                  <a:pt x="1280" y="2156"/>
                </a:cubicBezTo>
                <a:cubicBezTo>
                  <a:pt x="1294" y="2150"/>
                  <a:pt x="1306" y="2141"/>
                  <a:pt x="1316" y="2131"/>
                </a:cubicBezTo>
                <a:lnTo>
                  <a:pt x="1316" y="2131"/>
                </a:lnTo>
                <a:cubicBezTo>
                  <a:pt x="1316" y="2131"/>
                  <a:pt x="1316" y="2130"/>
                  <a:pt x="1316" y="2130"/>
                </a:cubicBezTo>
                <a:cubicBezTo>
                  <a:pt x="1325" y="2121"/>
                  <a:pt x="1333" y="2111"/>
                  <a:pt x="1339" y="2099"/>
                </a:cubicBezTo>
                <a:cubicBezTo>
                  <a:pt x="1339" y="2099"/>
                  <a:pt x="1339" y="2099"/>
                  <a:pt x="1339" y="2099"/>
                </a:cubicBezTo>
                <a:cubicBezTo>
                  <a:pt x="1339" y="2099"/>
                  <a:pt x="1339" y="2098"/>
                  <a:pt x="1339" y="2098"/>
                </a:cubicBezTo>
                <a:cubicBezTo>
                  <a:pt x="1340" y="2097"/>
                  <a:pt x="1340" y="2095"/>
                  <a:pt x="1341" y="2094"/>
                </a:cubicBezTo>
                <a:lnTo>
                  <a:pt x="1622" y="1438"/>
                </a:lnTo>
                <a:cubicBezTo>
                  <a:pt x="1814" y="1506"/>
                  <a:pt x="1981" y="1679"/>
                  <a:pt x="2154" y="1981"/>
                </a:cubicBezTo>
                <a:lnTo>
                  <a:pt x="2635" y="2823"/>
                </a:lnTo>
                <a:lnTo>
                  <a:pt x="2359" y="4753"/>
                </a:lnTo>
                <a:cubicBezTo>
                  <a:pt x="2349" y="4819"/>
                  <a:pt x="2395" y="4880"/>
                  <a:pt x="2460" y="4889"/>
                </a:cubicBezTo>
                <a:cubicBezTo>
                  <a:pt x="2466" y="4890"/>
                  <a:pt x="2472" y="4891"/>
                  <a:pt x="2478" y="4891"/>
                </a:cubicBezTo>
                <a:cubicBezTo>
                  <a:pt x="2536" y="4891"/>
                  <a:pt x="2588" y="4847"/>
                  <a:pt x="2596" y="4788"/>
                </a:cubicBezTo>
                <a:lnTo>
                  <a:pt x="2876" y="2837"/>
                </a:lnTo>
                <a:cubicBezTo>
                  <a:pt x="2879" y="2825"/>
                  <a:pt x="2881" y="2812"/>
                  <a:pt x="2881" y="2798"/>
                </a:cubicBezTo>
                <a:lnTo>
                  <a:pt x="2906" y="2623"/>
                </a:lnTo>
                <a:cubicBezTo>
                  <a:pt x="2916" y="2552"/>
                  <a:pt x="2982" y="2502"/>
                  <a:pt x="3053" y="2513"/>
                </a:cubicBezTo>
                <a:cubicBezTo>
                  <a:pt x="3087" y="2517"/>
                  <a:pt x="3118" y="2536"/>
                  <a:pt x="3139" y="2563"/>
                </a:cubicBezTo>
                <a:cubicBezTo>
                  <a:pt x="3160" y="2591"/>
                  <a:pt x="3168" y="2626"/>
                  <a:pt x="3164" y="2660"/>
                </a:cubicBezTo>
                <a:cubicBezTo>
                  <a:pt x="3154" y="2725"/>
                  <a:pt x="3200" y="2786"/>
                  <a:pt x="3265" y="2795"/>
                </a:cubicBezTo>
                <a:cubicBezTo>
                  <a:pt x="3331" y="2805"/>
                  <a:pt x="3392" y="2759"/>
                  <a:pt x="3401" y="2694"/>
                </a:cubicBezTo>
                <a:cubicBezTo>
                  <a:pt x="3415" y="2596"/>
                  <a:pt x="3390" y="2499"/>
                  <a:pt x="3331" y="2420"/>
                </a:cubicBezTo>
                <a:close/>
                <a:moveTo>
                  <a:pt x="1231" y="1742"/>
                </a:moveTo>
                <a:lnTo>
                  <a:pt x="1085" y="1403"/>
                </a:lnTo>
                <a:lnTo>
                  <a:pt x="1376" y="1403"/>
                </a:lnTo>
                <a:lnTo>
                  <a:pt x="1231" y="1742"/>
                </a:lnTo>
                <a:close/>
                <a:moveTo>
                  <a:pt x="1967" y="4770"/>
                </a:moveTo>
                <a:cubicBezTo>
                  <a:pt x="1967" y="4837"/>
                  <a:pt x="1913" y="4890"/>
                  <a:pt x="1847" y="4890"/>
                </a:cubicBezTo>
                <a:lnTo>
                  <a:pt x="1526" y="4890"/>
                </a:lnTo>
                <a:cubicBezTo>
                  <a:pt x="1525" y="4890"/>
                  <a:pt x="1524" y="4890"/>
                  <a:pt x="1523" y="4890"/>
                </a:cubicBezTo>
                <a:cubicBezTo>
                  <a:pt x="1456" y="4890"/>
                  <a:pt x="1403" y="4837"/>
                  <a:pt x="1403" y="4770"/>
                </a:cubicBezTo>
                <a:lnTo>
                  <a:pt x="1403" y="3569"/>
                </a:lnTo>
                <a:cubicBezTo>
                  <a:pt x="1403" y="3503"/>
                  <a:pt x="1456" y="3449"/>
                  <a:pt x="1523" y="3449"/>
                </a:cubicBezTo>
                <a:cubicBezTo>
                  <a:pt x="1589" y="3449"/>
                  <a:pt x="1643" y="3503"/>
                  <a:pt x="1643" y="3569"/>
                </a:cubicBezTo>
                <a:lnTo>
                  <a:pt x="1643" y="4650"/>
                </a:lnTo>
                <a:lnTo>
                  <a:pt x="1847" y="4650"/>
                </a:lnTo>
                <a:cubicBezTo>
                  <a:pt x="1913" y="4650"/>
                  <a:pt x="1967" y="4704"/>
                  <a:pt x="1967" y="47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6C9C7B5-E40B-4395-BC43-5A2B24EC6A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592" y="5380552"/>
            <a:ext cx="535632" cy="505313"/>
          </a:xfrm>
          <a:prstGeom prst="rect">
            <a:avLst/>
          </a:prstGeom>
        </p:spPr>
      </p:pic>
      <p:pic>
        <p:nvPicPr>
          <p:cNvPr id="11" name="图形 10">
            <a:extLst>
              <a:ext uri="{FF2B5EF4-FFF2-40B4-BE49-F238E27FC236}">
                <a16:creationId xmlns:a16="http://schemas.microsoft.com/office/drawing/2014/main" id="{6D98FB4E-0D3D-4AA3-B7A2-D5A83CBDF8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229922" y="3585113"/>
            <a:ext cx="656972" cy="65697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182152FD-8F2F-41C0-8590-EB1B06C7403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259" y="5284179"/>
            <a:ext cx="650388" cy="650388"/>
          </a:xfrm>
          <a:prstGeom prst="rect">
            <a:avLst/>
          </a:prstGeom>
        </p:spPr>
      </p:pic>
      <p:pic>
        <p:nvPicPr>
          <p:cNvPr id="81" name="图片 80">
            <a:extLst>
              <a:ext uri="{FF2B5EF4-FFF2-40B4-BE49-F238E27FC236}">
                <a16:creationId xmlns:a16="http://schemas.microsoft.com/office/drawing/2014/main" id="{CF628AF4-1A4B-4CE2-86BC-4F88E9A8501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573" y="3609630"/>
            <a:ext cx="797255" cy="797255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573331524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4105BAC-998A-495C-9F44-098A715774DB}"/>
              </a:ext>
            </a:extLst>
          </p:cNvPr>
          <p:cNvSpPr/>
          <p:nvPr/>
        </p:nvSpPr>
        <p:spPr>
          <a:xfrm>
            <a:off x="0" y="338554"/>
            <a:ext cx="12192000" cy="89280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CB426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5240080-07C5-4B2B-A583-21B1972E12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8554"/>
            <a:ext cx="881793" cy="892800"/>
          </a:xfrm>
          <a:prstGeom prst="ellipse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A881ACC-A317-4B0E-88B1-0012589FB421}"/>
              </a:ext>
            </a:extLst>
          </p:cNvPr>
          <p:cNvSpPr txBox="1"/>
          <p:nvPr/>
        </p:nvSpPr>
        <p:spPr>
          <a:xfrm>
            <a:off x="881793" y="543075"/>
            <a:ext cx="1131020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市场分析：互助养老市场潜力巨大</a:t>
            </a:r>
          </a:p>
        </p:txBody>
      </p:sp>
      <p:grpSp>
        <p:nvGrpSpPr>
          <p:cNvPr id="122" name="组合 121">
            <a:extLst>
              <a:ext uri="{FF2B5EF4-FFF2-40B4-BE49-F238E27FC236}">
                <a16:creationId xmlns:a16="http://schemas.microsoft.com/office/drawing/2014/main" id="{99F87101-B747-48FA-B7E9-CAF18F470604}"/>
              </a:ext>
            </a:extLst>
          </p:cNvPr>
          <p:cNvGrpSpPr/>
          <p:nvPr/>
        </p:nvGrpSpPr>
        <p:grpSpPr>
          <a:xfrm>
            <a:off x="215385" y="2445773"/>
            <a:ext cx="6030482" cy="3706835"/>
            <a:chOff x="103977" y="2445773"/>
            <a:chExt cx="6030482" cy="3706835"/>
          </a:xfrm>
        </p:grpSpPr>
        <p:grpSp>
          <p:nvGrpSpPr>
            <p:cNvPr id="14" name="组 2">
              <a:extLst>
                <a:ext uri="{FF2B5EF4-FFF2-40B4-BE49-F238E27FC236}">
                  <a16:creationId xmlns:a16="http://schemas.microsoft.com/office/drawing/2014/main" id="{A7340930-F816-4819-BCD6-4BF3B39DDB52}"/>
                </a:ext>
              </a:extLst>
            </p:cNvPr>
            <p:cNvGrpSpPr/>
            <p:nvPr/>
          </p:nvGrpSpPr>
          <p:grpSpPr>
            <a:xfrm>
              <a:off x="103977" y="2445773"/>
              <a:ext cx="6030482" cy="3706835"/>
              <a:chOff x="279498" y="1907279"/>
              <a:chExt cx="4680504" cy="2780127"/>
            </a:xfrm>
          </p:grpSpPr>
          <p:grpSp>
            <p:nvGrpSpPr>
              <p:cNvPr id="15" name="组 1">
                <a:extLst>
                  <a:ext uri="{FF2B5EF4-FFF2-40B4-BE49-F238E27FC236}">
                    <a16:creationId xmlns:a16="http://schemas.microsoft.com/office/drawing/2014/main" id="{AE21CF84-A246-4949-9AE7-3F78B9B3A43C}"/>
                  </a:ext>
                </a:extLst>
              </p:cNvPr>
              <p:cNvGrpSpPr/>
              <p:nvPr/>
            </p:nvGrpSpPr>
            <p:grpSpPr>
              <a:xfrm>
                <a:off x="279498" y="1907279"/>
                <a:ext cx="4680504" cy="2780127"/>
                <a:chOff x="242922" y="1907279"/>
                <a:chExt cx="4680504" cy="2780127"/>
              </a:xfrm>
            </p:grpSpPr>
            <p:grpSp>
              <p:nvGrpSpPr>
                <p:cNvPr id="21" name="Group 3">
                  <a:extLst>
                    <a:ext uri="{FF2B5EF4-FFF2-40B4-BE49-F238E27FC236}">
                      <a16:creationId xmlns:a16="http://schemas.microsoft.com/office/drawing/2014/main" id="{A276904B-301F-4BD9-BA91-E574B268CE12}"/>
                    </a:ext>
                  </a:extLst>
                </p:cNvPr>
                <p:cNvGrpSpPr/>
                <p:nvPr/>
              </p:nvGrpSpPr>
              <p:grpSpPr>
                <a:xfrm>
                  <a:off x="242922" y="3562310"/>
                  <a:ext cx="3375514" cy="1125096"/>
                  <a:chOff x="3873122" y="4609769"/>
                  <a:chExt cx="4500685" cy="1499665"/>
                </a:xfrm>
              </p:grpSpPr>
              <p:grpSp>
                <p:nvGrpSpPr>
                  <p:cNvPr id="59" name="Group 4">
                    <a:extLst>
                      <a:ext uri="{FF2B5EF4-FFF2-40B4-BE49-F238E27FC236}">
                        <a16:creationId xmlns:a16="http://schemas.microsoft.com/office/drawing/2014/main" id="{34BB49F1-D722-41B7-A64E-F7BDBCD1CBAD}"/>
                      </a:ext>
                    </a:extLst>
                  </p:cNvPr>
                  <p:cNvGrpSpPr/>
                  <p:nvPr/>
                </p:nvGrpSpPr>
                <p:grpSpPr>
                  <a:xfrm>
                    <a:off x="3873122" y="4609769"/>
                    <a:ext cx="4500685" cy="1499665"/>
                    <a:chOff x="6213792" y="4111943"/>
                    <a:chExt cx="3403577" cy="818663"/>
                  </a:xfrm>
                </p:grpSpPr>
                <p:sp>
                  <p:nvSpPr>
                    <p:cNvPr id="61" name="Freeform 23">
                      <a:extLst>
                        <a:ext uri="{FF2B5EF4-FFF2-40B4-BE49-F238E27FC236}">
                          <a16:creationId xmlns:a16="http://schemas.microsoft.com/office/drawing/2014/main" id="{C71CB8AA-C13E-4928-A119-DC3221FB05E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8219270" y="4189034"/>
                      <a:ext cx="675076" cy="534136"/>
                    </a:xfrm>
                    <a:custGeom>
                      <a:avLst/>
                      <a:gdLst>
                        <a:gd name="T0" fmla="*/ 752 w 752"/>
                        <a:gd name="T1" fmla="*/ 88 h 595"/>
                        <a:gd name="T2" fmla="*/ 752 w 752"/>
                        <a:gd name="T3" fmla="*/ 595 h 595"/>
                        <a:gd name="T4" fmla="*/ 0 w 752"/>
                        <a:gd name="T5" fmla="*/ 395 h 595"/>
                        <a:gd name="T6" fmla="*/ 0 w 752"/>
                        <a:gd name="T7" fmla="*/ 0 h 595"/>
                        <a:gd name="T8" fmla="*/ 752 w 752"/>
                        <a:gd name="T9" fmla="*/ 88 h 59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752" h="595">
                          <a:moveTo>
                            <a:pt x="752" y="88"/>
                          </a:moveTo>
                          <a:lnTo>
                            <a:pt x="752" y="595"/>
                          </a:lnTo>
                          <a:lnTo>
                            <a:pt x="0" y="395"/>
                          </a:lnTo>
                          <a:lnTo>
                            <a:pt x="0" y="0"/>
                          </a:lnTo>
                          <a:lnTo>
                            <a:pt x="752" y="88"/>
                          </a:lnTo>
                          <a:close/>
                        </a:path>
                      </a:pathLst>
                    </a:custGeom>
                    <a:solidFill>
                      <a:schemeClr val="accent4">
                        <a:lumMod val="50000"/>
                      </a:schemeClr>
                    </a:solidFill>
                    <a:ln>
                      <a:noFill/>
                    </a:ln>
                  </p:spPr>
                  <p:txBody>
                    <a:bodyPr vert="horz" wrap="square" lIns="121920" tIns="60960" rIns="121920" bIns="6096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id-ID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等线" panose="020F0502020204030204"/>
                        <a:ea typeface="+mn-ea"/>
                        <a:cs typeface="+mn-cs"/>
                        <a:sym typeface="+mn-lt"/>
                      </a:endParaRPr>
                    </a:p>
                  </p:txBody>
                </p:sp>
                <p:sp>
                  <p:nvSpPr>
                    <p:cNvPr id="62" name="Freeform 24">
                      <a:extLst>
                        <a:ext uri="{FF2B5EF4-FFF2-40B4-BE49-F238E27FC236}">
                          <a16:creationId xmlns:a16="http://schemas.microsoft.com/office/drawing/2014/main" id="{6B049CC9-01F3-4448-84B2-D8D7715E6E8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6929265" y="4194858"/>
                      <a:ext cx="1290006" cy="570942"/>
                    </a:xfrm>
                    <a:custGeom>
                      <a:avLst/>
                      <a:gdLst>
                        <a:gd name="T0" fmla="*/ 1437 w 1437"/>
                        <a:gd name="T1" fmla="*/ 0 h 636"/>
                        <a:gd name="T2" fmla="*/ 1437 w 1437"/>
                        <a:gd name="T3" fmla="*/ 395 h 636"/>
                        <a:gd name="T4" fmla="*/ 0 w 1437"/>
                        <a:gd name="T5" fmla="*/ 636 h 636"/>
                        <a:gd name="T6" fmla="*/ 0 w 1437"/>
                        <a:gd name="T7" fmla="*/ 129 h 636"/>
                        <a:gd name="T8" fmla="*/ 1437 w 1437"/>
                        <a:gd name="T9" fmla="*/ 0 h 63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1437" h="636">
                          <a:moveTo>
                            <a:pt x="1437" y="0"/>
                          </a:moveTo>
                          <a:lnTo>
                            <a:pt x="1437" y="395"/>
                          </a:lnTo>
                          <a:lnTo>
                            <a:pt x="0" y="636"/>
                          </a:lnTo>
                          <a:lnTo>
                            <a:pt x="0" y="129"/>
                          </a:lnTo>
                          <a:lnTo>
                            <a:pt x="1437" y="0"/>
                          </a:lnTo>
                          <a:close/>
                        </a:path>
                      </a:pathLst>
                    </a:custGeom>
                    <a:solidFill>
                      <a:srgbClr val="E6E6E6"/>
                    </a:solidFill>
                    <a:ln>
                      <a:noFill/>
                    </a:ln>
                  </p:spPr>
                  <p:txBody>
                    <a:bodyPr vert="horz" wrap="square" lIns="121920" tIns="60960" rIns="121920" bIns="6096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id-ID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等线" panose="020F0502020204030204"/>
                        <a:ea typeface="+mn-ea"/>
                        <a:cs typeface="+mn-cs"/>
                        <a:sym typeface="+mn-lt"/>
                      </a:endParaRPr>
                    </a:p>
                  </p:txBody>
                </p:sp>
                <p:sp>
                  <p:nvSpPr>
                    <p:cNvPr id="63" name="Freeform 25">
                      <a:extLst>
                        <a:ext uri="{FF2B5EF4-FFF2-40B4-BE49-F238E27FC236}">
                          <a16:creationId xmlns:a16="http://schemas.microsoft.com/office/drawing/2014/main" id="{ECF89E57-8E00-482C-81EF-EA20287FBD0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6213792" y="4311188"/>
                      <a:ext cx="1388754" cy="619418"/>
                    </a:xfrm>
                    <a:custGeom>
                      <a:avLst/>
                      <a:gdLst>
                        <a:gd name="T0" fmla="*/ 1547 w 1547"/>
                        <a:gd name="T1" fmla="*/ 183 h 690"/>
                        <a:gd name="T2" fmla="*/ 1547 w 1547"/>
                        <a:gd name="T3" fmla="*/ 690 h 690"/>
                        <a:gd name="T4" fmla="*/ 0 w 1547"/>
                        <a:gd name="T5" fmla="*/ 504 h 690"/>
                        <a:gd name="T6" fmla="*/ 0 w 1547"/>
                        <a:gd name="T7" fmla="*/ 0 h 690"/>
                        <a:gd name="T8" fmla="*/ 1547 w 1547"/>
                        <a:gd name="T9" fmla="*/ 183 h 69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1547" h="690">
                          <a:moveTo>
                            <a:pt x="1547" y="183"/>
                          </a:moveTo>
                          <a:lnTo>
                            <a:pt x="1547" y="690"/>
                          </a:lnTo>
                          <a:lnTo>
                            <a:pt x="0" y="504"/>
                          </a:lnTo>
                          <a:lnTo>
                            <a:pt x="0" y="0"/>
                          </a:lnTo>
                          <a:lnTo>
                            <a:pt x="1547" y="183"/>
                          </a:lnTo>
                          <a:close/>
                        </a:path>
                      </a:pathLst>
                    </a:custGeom>
                    <a:solidFill>
                      <a:schemeClr val="accent4">
                        <a:lumMod val="50000"/>
                      </a:schemeClr>
                    </a:solidFill>
                    <a:ln>
                      <a:noFill/>
                    </a:ln>
                  </p:spPr>
                  <p:txBody>
                    <a:bodyPr vert="horz" wrap="square" lIns="121920" tIns="60960" rIns="121920" bIns="6096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id-ID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等线" panose="020F0502020204030204"/>
                        <a:ea typeface="+mn-ea"/>
                        <a:cs typeface="+mn-cs"/>
                        <a:sym typeface="+mn-lt"/>
                      </a:endParaRPr>
                    </a:p>
                  </p:txBody>
                </p:sp>
                <p:sp>
                  <p:nvSpPr>
                    <p:cNvPr id="64" name="Freeform 26">
                      <a:extLst>
                        <a:ext uri="{FF2B5EF4-FFF2-40B4-BE49-F238E27FC236}">
                          <a16:creationId xmlns:a16="http://schemas.microsoft.com/office/drawing/2014/main" id="{00DA2226-9F80-4583-B228-5EEB6856531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7602546" y="4273023"/>
                      <a:ext cx="2005478" cy="653531"/>
                    </a:xfrm>
                    <a:custGeom>
                      <a:avLst/>
                      <a:gdLst>
                        <a:gd name="T0" fmla="*/ 2234 w 2234"/>
                        <a:gd name="T1" fmla="*/ 0 h 728"/>
                        <a:gd name="T2" fmla="*/ 2234 w 2234"/>
                        <a:gd name="T3" fmla="*/ 507 h 728"/>
                        <a:gd name="T4" fmla="*/ 0 w 2234"/>
                        <a:gd name="T5" fmla="*/ 728 h 728"/>
                        <a:gd name="T6" fmla="*/ 0 w 2234"/>
                        <a:gd name="T7" fmla="*/ 221 h 728"/>
                        <a:gd name="T8" fmla="*/ 2234 w 2234"/>
                        <a:gd name="T9" fmla="*/ 0 h 72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234" h="728">
                          <a:moveTo>
                            <a:pt x="2234" y="0"/>
                          </a:moveTo>
                          <a:lnTo>
                            <a:pt x="2234" y="507"/>
                          </a:lnTo>
                          <a:lnTo>
                            <a:pt x="0" y="728"/>
                          </a:lnTo>
                          <a:lnTo>
                            <a:pt x="0" y="221"/>
                          </a:lnTo>
                          <a:lnTo>
                            <a:pt x="2234" y="0"/>
                          </a:lnTo>
                          <a:close/>
                        </a:path>
                      </a:pathLst>
                    </a:custGeom>
                    <a:solidFill>
                      <a:schemeClr val="accent5">
                        <a:lumMod val="75000"/>
                      </a:schemeClr>
                    </a:solidFill>
                    <a:ln>
                      <a:noFill/>
                    </a:ln>
                  </p:spPr>
                  <p:txBody>
                    <a:bodyPr vert="horz" wrap="square" lIns="121920" tIns="60960" rIns="121920" bIns="6096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id-ID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等线" panose="020F0502020204030204"/>
                        <a:ea typeface="+mn-ea"/>
                        <a:cs typeface="+mn-cs"/>
                        <a:sym typeface="+mn-lt"/>
                      </a:endParaRPr>
                    </a:p>
                  </p:txBody>
                </p:sp>
                <p:sp>
                  <p:nvSpPr>
                    <p:cNvPr id="65" name="Freeform 27">
                      <a:extLst>
                        <a:ext uri="{FF2B5EF4-FFF2-40B4-BE49-F238E27FC236}">
                          <a16:creationId xmlns:a16="http://schemas.microsoft.com/office/drawing/2014/main" id="{1033F589-E6C8-4C80-B67D-7B76AD8DCEBC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6223137" y="4111943"/>
                      <a:ext cx="3394232" cy="365935"/>
                    </a:xfrm>
                    <a:custGeom>
                      <a:avLst/>
                      <a:gdLst>
                        <a:gd name="T0" fmla="*/ 2236 w 3781"/>
                        <a:gd name="T1" fmla="*/ 0 h 405"/>
                        <a:gd name="T2" fmla="*/ 3781 w 3781"/>
                        <a:gd name="T3" fmla="*/ 184 h 405"/>
                        <a:gd name="T4" fmla="*/ 1547 w 3781"/>
                        <a:gd name="T5" fmla="*/ 405 h 405"/>
                        <a:gd name="T6" fmla="*/ 0 w 3781"/>
                        <a:gd name="T7" fmla="*/ 222 h 405"/>
                        <a:gd name="T8" fmla="*/ 2236 w 3781"/>
                        <a:gd name="T9" fmla="*/ 0 h 405"/>
                        <a:gd name="T10" fmla="*/ 797 w 3781"/>
                        <a:gd name="T11" fmla="*/ 222 h 405"/>
                        <a:gd name="T12" fmla="*/ 1550 w 3781"/>
                        <a:gd name="T13" fmla="*/ 312 h 405"/>
                        <a:gd name="T14" fmla="*/ 2986 w 3781"/>
                        <a:gd name="T15" fmla="*/ 181 h 405"/>
                        <a:gd name="T16" fmla="*/ 2234 w 3781"/>
                        <a:gd name="T17" fmla="*/ 93 h 405"/>
                        <a:gd name="T18" fmla="*/ 797 w 3781"/>
                        <a:gd name="T19" fmla="*/ 222 h 40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</a:cxnLst>
                      <a:rect l="0" t="0" r="r" b="b"/>
                      <a:pathLst>
                        <a:path w="3781" h="405">
                          <a:moveTo>
                            <a:pt x="2236" y="0"/>
                          </a:moveTo>
                          <a:lnTo>
                            <a:pt x="3781" y="184"/>
                          </a:lnTo>
                          <a:lnTo>
                            <a:pt x="1547" y="405"/>
                          </a:lnTo>
                          <a:lnTo>
                            <a:pt x="0" y="222"/>
                          </a:lnTo>
                          <a:lnTo>
                            <a:pt x="2236" y="0"/>
                          </a:lnTo>
                          <a:close/>
                          <a:moveTo>
                            <a:pt x="797" y="222"/>
                          </a:moveTo>
                          <a:lnTo>
                            <a:pt x="1550" y="312"/>
                          </a:lnTo>
                          <a:lnTo>
                            <a:pt x="2986" y="181"/>
                          </a:lnTo>
                          <a:lnTo>
                            <a:pt x="2234" y="93"/>
                          </a:lnTo>
                          <a:lnTo>
                            <a:pt x="797" y="222"/>
                          </a:lnTo>
                          <a:close/>
                        </a:path>
                      </a:pathLst>
                    </a:custGeom>
                    <a:solidFill>
                      <a:srgbClr val="D0D0D0"/>
                    </a:solidFill>
                    <a:ln>
                      <a:noFill/>
                    </a:ln>
                  </p:spPr>
                  <p:txBody>
                    <a:bodyPr vert="horz" wrap="square" lIns="121920" tIns="60960" rIns="121920" bIns="6096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id-ID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等线" panose="020F0502020204030204"/>
                        <a:ea typeface="+mn-ea"/>
                        <a:cs typeface="+mn-cs"/>
                        <a:sym typeface="+mn-lt"/>
                      </a:endParaRPr>
                    </a:p>
                  </p:txBody>
                </p:sp>
                <p:sp>
                  <p:nvSpPr>
                    <p:cNvPr id="66" name="Freeform 28">
                      <a:extLst>
                        <a:ext uri="{FF2B5EF4-FFF2-40B4-BE49-F238E27FC236}">
                          <a16:creationId xmlns:a16="http://schemas.microsoft.com/office/drawing/2014/main" id="{6DE560D7-1194-4A7F-B094-B58E6FAF5785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6213792" y="4114590"/>
                      <a:ext cx="3394232" cy="363572"/>
                    </a:xfrm>
                    <a:custGeom>
                      <a:avLst/>
                      <a:gdLst>
                        <a:gd name="T0" fmla="*/ 2236 w 3781"/>
                        <a:gd name="T1" fmla="*/ 0 h 405"/>
                        <a:gd name="T2" fmla="*/ 3781 w 3781"/>
                        <a:gd name="T3" fmla="*/ 184 h 405"/>
                        <a:gd name="T4" fmla="*/ 1547 w 3781"/>
                        <a:gd name="T5" fmla="*/ 405 h 405"/>
                        <a:gd name="T6" fmla="*/ 0 w 3781"/>
                        <a:gd name="T7" fmla="*/ 222 h 405"/>
                        <a:gd name="T8" fmla="*/ 2236 w 3781"/>
                        <a:gd name="T9" fmla="*/ 0 h 405"/>
                        <a:gd name="T10" fmla="*/ 797 w 3781"/>
                        <a:gd name="T11" fmla="*/ 222 h 405"/>
                        <a:gd name="T12" fmla="*/ 1550 w 3781"/>
                        <a:gd name="T13" fmla="*/ 312 h 405"/>
                        <a:gd name="T14" fmla="*/ 2986 w 3781"/>
                        <a:gd name="T15" fmla="*/ 181 h 405"/>
                        <a:gd name="T16" fmla="*/ 2234 w 3781"/>
                        <a:gd name="T17" fmla="*/ 93 h 405"/>
                        <a:gd name="T18" fmla="*/ 797 w 3781"/>
                        <a:gd name="T19" fmla="*/ 222 h 40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</a:cxnLst>
                      <a:rect l="0" t="0" r="r" b="b"/>
                      <a:pathLst>
                        <a:path w="3781" h="405">
                          <a:moveTo>
                            <a:pt x="2236" y="0"/>
                          </a:moveTo>
                          <a:lnTo>
                            <a:pt x="3781" y="184"/>
                          </a:lnTo>
                          <a:lnTo>
                            <a:pt x="1547" y="405"/>
                          </a:lnTo>
                          <a:lnTo>
                            <a:pt x="0" y="222"/>
                          </a:lnTo>
                          <a:lnTo>
                            <a:pt x="2236" y="0"/>
                          </a:lnTo>
                          <a:moveTo>
                            <a:pt x="797" y="222"/>
                          </a:moveTo>
                          <a:lnTo>
                            <a:pt x="1550" y="312"/>
                          </a:lnTo>
                          <a:lnTo>
                            <a:pt x="2986" y="181"/>
                          </a:lnTo>
                          <a:lnTo>
                            <a:pt x="2234" y="93"/>
                          </a:lnTo>
                          <a:lnTo>
                            <a:pt x="797" y="222"/>
                          </a:lnTo>
                        </a:path>
                      </a:pathLst>
                    </a:custGeom>
                    <a:noFill/>
                    <a:ln>
                      <a:noFill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1920" tIns="60960" rIns="121920" bIns="6096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id-ID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等线" panose="020F0502020204030204"/>
                        <a:ea typeface="+mn-ea"/>
                        <a:cs typeface="+mn-cs"/>
                        <a:sym typeface="+mn-lt"/>
                      </a:endParaRPr>
                    </a:p>
                  </p:txBody>
                </p:sp>
              </p:grpSp>
              <p:sp>
                <p:nvSpPr>
                  <p:cNvPr id="60" name="TextBox 5">
                    <a:extLst>
                      <a:ext uri="{FF2B5EF4-FFF2-40B4-BE49-F238E27FC236}">
                        <a16:creationId xmlns:a16="http://schemas.microsoft.com/office/drawing/2014/main" id="{F800EF2B-E363-4980-8182-C3CB6C8C99B9}"/>
                      </a:ext>
                    </a:extLst>
                  </p:cNvPr>
                  <p:cNvSpPr txBox="1"/>
                  <p:nvPr/>
                </p:nvSpPr>
                <p:spPr>
                  <a:xfrm rot="21158545">
                    <a:off x="5885953" y="5075866"/>
                    <a:ext cx="2355173" cy="787280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zh-CN" altLang="en-US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ea"/>
                        <a:sym typeface="+mn-lt"/>
                      </a:rPr>
                      <a:t>仅依靠学校现有资源存在较大的养老服务缺口</a:t>
                    </a:r>
                    <a:endParaRPr kumimoji="0" lang="en-US" sz="1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  <a:cs typeface="+mn-cs"/>
                      <a:sym typeface="+mn-lt"/>
                    </a:endParaRPr>
                  </a:p>
                </p:txBody>
              </p:sp>
            </p:grpSp>
            <p:grpSp>
              <p:nvGrpSpPr>
                <p:cNvPr id="23" name="Group 14">
                  <a:extLst>
                    <a:ext uri="{FF2B5EF4-FFF2-40B4-BE49-F238E27FC236}">
                      <a16:creationId xmlns:a16="http://schemas.microsoft.com/office/drawing/2014/main" id="{D2230681-D377-4825-8161-3CCD3234EBEB}"/>
                    </a:ext>
                  </a:extLst>
                </p:cNvPr>
                <p:cNvGrpSpPr/>
                <p:nvPr/>
              </p:nvGrpSpPr>
              <p:grpSpPr>
                <a:xfrm>
                  <a:off x="590312" y="2982797"/>
                  <a:ext cx="2631794" cy="875247"/>
                  <a:chOff x="6213792" y="4114590"/>
                  <a:chExt cx="3394232" cy="814592"/>
                </a:xfrm>
              </p:grpSpPr>
              <p:sp>
                <p:nvSpPr>
                  <p:cNvPr id="53" name="Freeform 16">
                    <a:extLst>
                      <a:ext uri="{FF2B5EF4-FFF2-40B4-BE49-F238E27FC236}">
                        <a16:creationId xmlns:a16="http://schemas.microsoft.com/office/drawing/2014/main" id="{992C4E32-421C-46DF-821B-0D034B2290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219270" y="4189034"/>
                    <a:ext cx="675076" cy="534136"/>
                  </a:xfrm>
                  <a:custGeom>
                    <a:avLst/>
                    <a:gdLst>
                      <a:gd name="T0" fmla="*/ 752 w 752"/>
                      <a:gd name="T1" fmla="*/ 88 h 595"/>
                      <a:gd name="T2" fmla="*/ 752 w 752"/>
                      <a:gd name="T3" fmla="*/ 595 h 595"/>
                      <a:gd name="T4" fmla="*/ 0 w 752"/>
                      <a:gd name="T5" fmla="*/ 395 h 595"/>
                      <a:gd name="T6" fmla="*/ 0 w 752"/>
                      <a:gd name="T7" fmla="*/ 0 h 595"/>
                      <a:gd name="T8" fmla="*/ 752 w 752"/>
                      <a:gd name="T9" fmla="*/ 88 h 5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52" h="595">
                        <a:moveTo>
                          <a:pt x="752" y="88"/>
                        </a:moveTo>
                        <a:lnTo>
                          <a:pt x="752" y="595"/>
                        </a:lnTo>
                        <a:lnTo>
                          <a:pt x="0" y="395"/>
                        </a:lnTo>
                        <a:lnTo>
                          <a:pt x="0" y="0"/>
                        </a:lnTo>
                        <a:lnTo>
                          <a:pt x="752" y="88"/>
                        </a:lnTo>
                        <a:close/>
                      </a:path>
                    </a:pathLst>
                  </a:custGeom>
                  <a:solidFill>
                    <a:srgbClr val="A0A0A0"/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54" name="Freeform 17">
                    <a:extLst>
                      <a:ext uri="{FF2B5EF4-FFF2-40B4-BE49-F238E27FC236}">
                        <a16:creationId xmlns:a16="http://schemas.microsoft.com/office/drawing/2014/main" id="{2D311E58-D13D-4FB5-8CC0-40467AB4B4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29265" y="4193960"/>
                    <a:ext cx="1290006" cy="570942"/>
                  </a:xfrm>
                  <a:custGeom>
                    <a:avLst/>
                    <a:gdLst>
                      <a:gd name="T0" fmla="*/ 1437 w 1437"/>
                      <a:gd name="T1" fmla="*/ 0 h 636"/>
                      <a:gd name="T2" fmla="*/ 1437 w 1437"/>
                      <a:gd name="T3" fmla="*/ 395 h 636"/>
                      <a:gd name="T4" fmla="*/ 0 w 1437"/>
                      <a:gd name="T5" fmla="*/ 636 h 636"/>
                      <a:gd name="T6" fmla="*/ 0 w 1437"/>
                      <a:gd name="T7" fmla="*/ 129 h 636"/>
                      <a:gd name="T8" fmla="*/ 1437 w 1437"/>
                      <a:gd name="T9" fmla="*/ 0 h 6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37" h="636">
                        <a:moveTo>
                          <a:pt x="1437" y="0"/>
                        </a:moveTo>
                        <a:lnTo>
                          <a:pt x="1437" y="395"/>
                        </a:lnTo>
                        <a:lnTo>
                          <a:pt x="0" y="636"/>
                        </a:lnTo>
                        <a:lnTo>
                          <a:pt x="0" y="129"/>
                        </a:lnTo>
                        <a:lnTo>
                          <a:pt x="1437" y="0"/>
                        </a:lnTo>
                        <a:close/>
                      </a:path>
                    </a:pathLst>
                  </a:custGeom>
                  <a:solidFill>
                    <a:srgbClr val="E6E6E6"/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55" name="Freeform 25">
                    <a:extLst>
                      <a:ext uri="{FF2B5EF4-FFF2-40B4-BE49-F238E27FC236}">
                        <a16:creationId xmlns:a16="http://schemas.microsoft.com/office/drawing/2014/main" id="{8F55D495-39B0-4201-B460-92BC458F535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213792" y="4300557"/>
                    <a:ext cx="1388754" cy="619418"/>
                  </a:xfrm>
                  <a:custGeom>
                    <a:avLst/>
                    <a:gdLst>
                      <a:gd name="T0" fmla="*/ 1547 w 1547"/>
                      <a:gd name="T1" fmla="*/ 183 h 690"/>
                      <a:gd name="T2" fmla="*/ 1547 w 1547"/>
                      <a:gd name="T3" fmla="*/ 690 h 690"/>
                      <a:gd name="T4" fmla="*/ 0 w 1547"/>
                      <a:gd name="T5" fmla="*/ 504 h 690"/>
                      <a:gd name="T6" fmla="*/ 0 w 1547"/>
                      <a:gd name="T7" fmla="*/ 0 h 690"/>
                      <a:gd name="T8" fmla="*/ 1547 w 1547"/>
                      <a:gd name="T9" fmla="*/ 183 h 6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47" h="690">
                        <a:moveTo>
                          <a:pt x="1547" y="183"/>
                        </a:moveTo>
                        <a:lnTo>
                          <a:pt x="1547" y="690"/>
                        </a:lnTo>
                        <a:lnTo>
                          <a:pt x="0" y="504"/>
                        </a:lnTo>
                        <a:lnTo>
                          <a:pt x="0" y="0"/>
                        </a:lnTo>
                        <a:lnTo>
                          <a:pt x="1547" y="183"/>
                        </a:lnTo>
                        <a:close/>
                      </a:path>
                    </a:pathLst>
                  </a:custGeom>
                  <a:solidFill>
                    <a:schemeClr val="accent5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56" name="Freeform 26">
                    <a:extLst>
                      <a:ext uri="{FF2B5EF4-FFF2-40B4-BE49-F238E27FC236}">
                        <a16:creationId xmlns:a16="http://schemas.microsoft.com/office/drawing/2014/main" id="{936A510C-03E2-420A-8CEF-CEC581C77C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02546" y="4275651"/>
                    <a:ext cx="2005478" cy="653531"/>
                  </a:xfrm>
                  <a:custGeom>
                    <a:avLst/>
                    <a:gdLst>
                      <a:gd name="T0" fmla="*/ 2234 w 2234"/>
                      <a:gd name="T1" fmla="*/ 0 h 728"/>
                      <a:gd name="T2" fmla="*/ 2234 w 2234"/>
                      <a:gd name="T3" fmla="*/ 507 h 728"/>
                      <a:gd name="T4" fmla="*/ 0 w 2234"/>
                      <a:gd name="T5" fmla="*/ 728 h 728"/>
                      <a:gd name="T6" fmla="*/ 0 w 2234"/>
                      <a:gd name="T7" fmla="*/ 221 h 728"/>
                      <a:gd name="T8" fmla="*/ 2234 w 2234"/>
                      <a:gd name="T9" fmla="*/ 0 h 7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234" h="728">
                        <a:moveTo>
                          <a:pt x="2234" y="0"/>
                        </a:moveTo>
                        <a:lnTo>
                          <a:pt x="2234" y="507"/>
                        </a:lnTo>
                        <a:lnTo>
                          <a:pt x="0" y="728"/>
                        </a:lnTo>
                        <a:lnTo>
                          <a:pt x="0" y="221"/>
                        </a:lnTo>
                        <a:lnTo>
                          <a:pt x="2234" y="0"/>
                        </a:ln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57" name="Freeform 27">
                    <a:extLst>
                      <a:ext uri="{FF2B5EF4-FFF2-40B4-BE49-F238E27FC236}">
                        <a16:creationId xmlns:a16="http://schemas.microsoft.com/office/drawing/2014/main" id="{3DA84FDA-4D30-400F-BF38-F9D7D819D14E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213792" y="4115351"/>
                    <a:ext cx="3394232" cy="363572"/>
                  </a:xfrm>
                  <a:custGeom>
                    <a:avLst/>
                    <a:gdLst>
                      <a:gd name="T0" fmla="*/ 2236 w 3781"/>
                      <a:gd name="T1" fmla="*/ 0 h 405"/>
                      <a:gd name="T2" fmla="*/ 3781 w 3781"/>
                      <a:gd name="T3" fmla="*/ 184 h 405"/>
                      <a:gd name="T4" fmla="*/ 1547 w 3781"/>
                      <a:gd name="T5" fmla="*/ 405 h 405"/>
                      <a:gd name="T6" fmla="*/ 0 w 3781"/>
                      <a:gd name="T7" fmla="*/ 222 h 405"/>
                      <a:gd name="T8" fmla="*/ 2236 w 3781"/>
                      <a:gd name="T9" fmla="*/ 0 h 405"/>
                      <a:gd name="T10" fmla="*/ 797 w 3781"/>
                      <a:gd name="T11" fmla="*/ 222 h 405"/>
                      <a:gd name="T12" fmla="*/ 1550 w 3781"/>
                      <a:gd name="T13" fmla="*/ 312 h 405"/>
                      <a:gd name="T14" fmla="*/ 2986 w 3781"/>
                      <a:gd name="T15" fmla="*/ 181 h 405"/>
                      <a:gd name="T16" fmla="*/ 2234 w 3781"/>
                      <a:gd name="T17" fmla="*/ 93 h 405"/>
                      <a:gd name="T18" fmla="*/ 797 w 3781"/>
                      <a:gd name="T19" fmla="*/ 222 h 4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781" h="405">
                        <a:moveTo>
                          <a:pt x="2236" y="0"/>
                        </a:moveTo>
                        <a:lnTo>
                          <a:pt x="3781" y="184"/>
                        </a:lnTo>
                        <a:lnTo>
                          <a:pt x="1547" y="405"/>
                        </a:lnTo>
                        <a:lnTo>
                          <a:pt x="0" y="222"/>
                        </a:lnTo>
                        <a:lnTo>
                          <a:pt x="2236" y="0"/>
                        </a:lnTo>
                        <a:close/>
                        <a:moveTo>
                          <a:pt x="797" y="222"/>
                        </a:moveTo>
                        <a:lnTo>
                          <a:pt x="1550" y="312"/>
                        </a:lnTo>
                        <a:lnTo>
                          <a:pt x="2986" y="181"/>
                        </a:lnTo>
                        <a:lnTo>
                          <a:pt x="2234" y="93"/>
                        </a:lnTo>
                        <a:lnTo>
                          <a:pt x="797" y="222"/>
                        </a:lnTo>
                        <a:close/>
                      </a:path>
                    </a:pathLst>
                  </a:custGeom>
                  <a:solidFill>
                    <a:srgbClr val="F7F7F7"/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58" name="Freeform 28">
                    <a:extLst>
                      <a:ext uri="{FF2B5EF4-FFF2-40B4-BE49-F238E27FC236}">
                        <a16:creationId xmlns:a16="http://schemas.microsoft.com/office/drawing/2014/main" id="{66FE57E6-8EC8-427D-8A23-EEA860D408AD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213792" y="4114590"/>
                    <a:ext cx="3394232" cy="363572"/>
                  </a:xfrm>
                  <a:custGeom>
                    <a:avLst/>
                    <a:gdLst>
                      <a:gd name="T0" fmla="*/ 2236 w 3781"/>
                      <a:gd name="T1" fmla="*/ 0 h 405"/>
                      <a:gd name="T2" fmla="*/ 3781 w 3781"/>
                      <a:gd name="T3" fmla="*/ 184 h 405"/>
                      <a:gd name="T4" fmla="*/ 1547 w 3781"/>
                      <a:gd name="T5" fmla="*/ 405 h 405"/>
                      <a:gd name="T6" fmla="*/ 0 w 3781"/>
                      <a:gd name="T7" fmla="*/ 222 h 405"/>
                      <a:gd name="T8" fmla="*/ 2236 w 3781"/>
                      <a:gd name="T9" fmla="*/ 0 h 405"/>
                      <a:gd name="T10" fmla="*/ 797 w 3781"/>
                      <a:gd name="T11" fmla="*/ 222 h 405"/>
                      <a:gd name="T12" fmla="*/ 1550 w 3781"/>
                      <a:gd name="T13" fmla="*/ 312 h 405"/>
                      <a:gd name="T14" fmla="*/ 2986 w 3781"/>
                      <a:gd name="T15" fmla="*/ 181 h 405"/>
                      <a:gd name="T16" fmla="*/ 2234 w 3781"/>
                      <a:gd name="T17" fmla="*/ 93 h 405"/>
                      <a:gd name="T18" fmla="*/ 797 w 3781"/>
                      <a:gd name="T19" fmla="*/ 222 h 4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781" h="405">
                        <a:moveTo>
                          <a:pt x="2236" y="0"/>
                        </a:moveTo>
                        <a:lnTo>
                          <a:pt x="3781" y="184"/>
                        </a:lnTo>
                        <a:lnTo>
                          <a:pt x="1547" y="405"/>
                        </a:lnTo>
                        <a:lnTo>
                          <a:pt x="0" y="222"/>
                        </a:lnTo>
                        <a:lnTo>
                          <a:pt x="2236" y="0"/>
                        </a:lnTo>
                        <a:moveTo>
                          <a:pt x="797" y="222"/>
                        </a:moveTo>
                        <a:lnTo>
                          <a:pt x="1550" y="312"/>
                        </a:lnTo>
                        <a:lnTo>
                          <a:pt x="2986" y="181"/>
                        </a:lnTo>
                        <a:lnTo>
                          <a:pt x="2234" y="93"/>
                        </a:lnTo>
                        <a:lnTo>
                          <a:pt x="797" y="222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</p:grpSp>
            <p:grpSp>
              <p:nvGrpSpPr>
                <p:cNvPr id="25" name="Group 29">
                  <a:extLst>
                    <a:ext uri="{FF2B5EF4-FFF2-40B4-BE49-F238E27FC236}">
                      <a16:creationId xmlns:a16="http://schemas.microsoft.com/office/drawing/2014/main" id="{7F82F00E-4644-4828-9105-68BA25C5E2DB}"/>
                    </a:ext>
                  </a:extLst>
                </p:cNvPr>
                <p:cNvGrpSpPr/>
                <p:nvPr/>
              </p:nvGrpSpPr>
              <p:grpSpPr>
                <a:xfrm>
                  <a:off x="761137" y="2403928"/>
                  <a:ext cx="2329819" cy="774312"/>
                  <a:chOff x="6213792" y="4114590"/>
                  <a:chExt cx="3394232" cy="814058"/>
                </a:xfrm>
              </p:grpSpPr>
              <p:sp>
                <p:nvSpPr>
                  <p:cNvPr id="45" name="Freeform 23">
                    <a:extLst>
                      <a:ext uri="{FF2B5EF4-FFF2-40B4-BE49-F238E27FC236}">
                        <a16:creationId xmlns:a16="http://schemas.microsoft.com/office/drawing/2014/main" id="{A7F5E717-0849-496B-8F89-231984C5EA8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219270" y="4189034"/>
                    <a:ext cx="675076" cy="534136"/>
                  </a:xfrm>
                  <a:custGeom>
                    <a:avLst/>
                    <a:gdLst>
                      <a:gd name="T0" fmla="*/ 752 w 752"/>
                      <a:gd name="T1" fmla="*/ 88 h 595"/>
                      <a:gd name="T2" fmla="*/ 752 w 752"/>
                      <a:gd name="T3" fmla="*/ 595 h 595"/>
                      <a:gd name="T4" fmla="*/ 0 w 752"/>
                      <a:gd name="T5" fmla="*/ 395 h 595"/>
                      <a:gd name="T6" fmla="*/ 0 w 752"/>
                      <a:gd name="T7" fmla="*/ 0 h 595"/>
                      <a:gd name="T8" fmla="*/ 752 w 752"/>
                      <a:gd name="T9" fmla="*/ 88 h 5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52" h="595">
                        <a:moveTo>
                          <a:pt x="752" y="88"/>
                        </a:moveTo>
                        <a:lnTo>
                          <a:pt x="752" y="595"/>
                        </a:lnTo>
                        <a:lnTo>
                          <a:pt x="0" y="395"/>
                        </a:lnTo>
                        <a:lnTo>
                          <a:pt x="0" y="0"/>
                        </a:lnTo>
                        <a:lnTo>
                          <a:pt x="752" y="88"/>
                        </a:lnTo>
                        <a:close/>
                      </a:path>
                    </a:pathLst>
                  </a:custGeom>
                  <a:solidFill>
                    <a:schemeClr val="accent3">
                      <a:lumMod val="50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46" name="Freeform 24">
                    <a:extLst>
                      <a:ext uri="{FF2B5EF4-FFF2-40B4-BE49-F238E27FC236}">
                        <a16:creationId xmlns:a16="http://schemas.microsoft.com/office/drawing/2014/main" id="{51C25003-F01A-4BDE-A72A-DDA63464F3A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29265" y="4193426"/>
                    <a:ext cx="1290006" cy="570942"/>
                  </a:xfrm>
                  <a:custGeom>
                    <a:avLst/>
                    <a:gdLst>
                      <a:gd name="T0" fmla="*/ 1437 w 1437"/>
                      <a:gd name="T1" fmla="*/ 0 h 636"/>
                      <a:gd name="T2" fmla="*/ 1437 w 1437"/>
                      <a:gd name="T3" fmla="*/ 395 h 636"/>
                      <a:gd name="T4" fmla="*/ 0 w 1437"/>
                      <a:gd name="T5" fmla="*/ 636 h 636"/>
                      <a:gd name="T6" fmla="*/ 0 w 1437"/>
                      <a:gd name="T7" fmla="*/ 129 h 636"/>
                      <a:gd name="T8" fmla="*/ 1437 w 1437"/>
                      <a:gd name="T9" fmla="*/ 0 h 6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37" h="636">
                        <a:moveTo>
                          <a:pt x="1437" y="0"/>
                        </a:moveTo>
                        <a:lnTo>
                          <a:pt x="1437" y="395"/>
                        </a:lnTo>
                        <a:lnTo>
                          <a:pt x="0" y="636"/>
                        </a:lnTo>
                        <a:lnTo>
                          <a:pt x="0" y="129"/>
                        </a:lnTo>
                        <a:lnTo>
                          <a:pt x="1437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47" name="Freeform 25">
                    <a:extLst>
                      <a:ext uri="{FF2B5EF4-FFF2-40B4-BE49-F238E27FC236}">
                        <a16:creationId xmlns:a16="http://schemas.microsoft.com/office/drawing/2014/main" id="{C9382BC9-1DA8-4FEF-B924-F0F56FEC13B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213792" y="4300582"/>
                    <a:ext cx="1388754" cy="619418"/>
                  </a:xfrm>
                  <a:custGeom>
                    <a:avLst/>
                    <a:gdLst>
                      <a:gd name="T0" fmla="*/ 1547 w 1547"/>
                      <a:gd name="T1" fmla="*/ 183 h 690"/>
                      <a:gd name="T2" fmla="*/ 1547 w 1547"/>
                      <a:gd name="T3" fmla="*/ 690 h 690"/>
                      <a:gd name="T4" fmla="*/ 0 w 1547"/>
                      <a:gd name="T5" fmla="*/ 504 h 690"/>
                      <a:gd name="T6" fmla="*/ 0 w 1547"/>
                      <a:gd name="T7" fmla="*/ 0 h 690"/>
                      <a:gd name="T8" fmla="*/ 1547 w 1547"/>
                      <a:gd name="T9" fmla="*/ 183 h 6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47" h="690">
                        <a:moveTo>
                          <a:pt x="1547" y="183"/>
                        </a:moveTo>
                        <a:lnTo>
                          <a:pt x="1547" y="690"/>
                        </a:lnTo>
                        <a:lnTo>
                          <a:pt x="0" y="504"/>
                        </a:lnTo>
                        <a:lnTo>
                          <a:pt x="0" y="0"/>
                        </a:lnTo>
                        <a:lnTo>
                          <a:pt x="1547" y="183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48" name="Freeform 26">
                    <a:extLst>
                      <a:ext uri="{FF2B5EF4-FFF2-40B4-BE49-F238E27FC236}">
                        <a16:creationId xmlns:a16="http://schemas.microsoft.com/office/drawing/2014/main" id="{58BC525B-9B2B-416F-9393-664FD073CE8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02546" y="4275117"/>
                    <a:ext cx="2005478" cy="653531"/>
                  </a:xfrm>
                  <a:custGeom>
                    <a:avLst/>
                    <a:gdLst>
                      <a:gd name="T0" fmla="*/ 2234 w 2234"/>
                      <a:gd name="T1" fmla="*/ 0 h 728"/>
                      <a:gd name="T2" fmla="*/ 2234 w 2234"/>
                      <a:gd name="T3" fmla="*/ 507 h 728"/>
                      <a:gd name="T4" fmla="*/ 0 w 2234"/>
                      <a:gd name="T5" fmla="*/ 728 h 728"/>
                      <a:gd name="T6" fmla="*/ 0 w 2234"/>
                      <a:gd name="T7" fmla="*/ 221 h 728"/>
                      <a:gd name="T8" fmla="*/ 2234 w 2234"/>
                      <a:gd name="T9" fmla="*/ 0 h 7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234" h="728">
                        <a:moveTo>
                          <a:pt x="2234" y="0"/>
                        </a:moveTo>
                        <a:lnTo>
                          <a:pt x="2234" y="507"/>
                        </a:lnTo>
                        <a:lnTo>
                          <a:pt x="0" y="728"/>
                        </a:lnTo>
                        <a:lnTo>
                          <a:pt x="0" y="221"/>
                        </a:lnTo>
                        <a:lnTo>
                          <a:pt x="2234" y="0"/>
                        </a:lnTo>
                        <a:close/>
                      </a:path>
                    </a:pathLst>
                  </a:custGeom>
                  <a:solidFill>
                    <a:schemeClr val="accent3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49" name="Freeform 27">
                    <a:extLst>
                      <a:ext uri="{FF2B5EF4-FFF2-40B4-BE49-F238E27FC236}">
                        <a16:creationId xmlns:a16="http://schemas.microsoft.com/office/drawing/2014/main" id="{66624BAC-9765-457B-A810-B30699875D25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213792" y="4114590"/>
                    <a:ext cx="3394232" cy="363572"/>
                  </a:xfrm>
                  <a:custGeom>
                    <a:avLst/>
                    <a:gdLst>
                      <a:gd name="T0" fmla="*/ 2236 w 3781"/>
                      <a:gd name="T1" fmla="*/ 0 h 405"/>
                      <a:gd name="T2" fmla="*/ 3781 w 3781"/>
                      <a:gd name="T3" fmla="*/ 184 h 405"/>
                      <a:gd name="T4" fmla="*/ 1547 w 3781"/>
                      <a:gd name="T5" fmla="*/ 405 h 405"/>
                      <a:gd name="T6" fmla="*/ 0 w 3781"/>
                      <a:gd name="T7" fmla="*/ 222 h 405"/>
                      <a:gd name="T8" fmla="*/ 2236 w 3781"/>
                      <a:gd name="T9" fmla="*/ 0 h 405"/>
                      <a:gd name="T10" fmla="*/ 797 w 3781"/>
                      <a:gd name="T11" fmla="*/ 222 h 405"/>
                      <a:gd name="T12" fmla="*/ 1550 w 3781"/>
                      <a:gd name="T13" fmla="*/ 312 h 405"/>
                      <a:gd name="T14" fmla="*/ 2986 w 3781"/>
                      <a:gd name="T15" fmla="*/ 181 h 405"/>
                      <a:gd name="T16" fmla="*/ 2234 w 3781"/>
                      <a:gd name="T17" fmla="*/ 93 h 405"/>
                      <a:gd name="T18" fmla="*/ 797 w 3781"/>
                      <a:gd name="T19" fmla="*/ 222 h 4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781" h="405">
                        <a:moveTo>
                          <a:pt x="2236" y="0"/>
                        </a:moveTo>
                        <a:lnTo>
                          <a:pt x="3781" y="184"/>
                        </a:lnTo>
                        <a:lnTo>
                          <a:pt x="1547" y="405"/>
                        </a:lnTo>
                        <a:lnTo>
                          <a:pt x="0" y="222"/>
                        </a:lnTo>
                        <a:lnTo>
                          <a:pt x="2236" y="0"/>
                        </a:lnTo>
                        <a:close/>
                        <a:moveTo>
                          <a:pt x="797" y="222"/>
                        </a:moveTo>
                        <a:lnTo>
                          <a:pt x="1550" y="312"/>
                        </a:lnTo>
                        <a:lnTo>
                          <a:pt x="2986" y="181"/>
                        </a:lnTo>
                        <a:lnTo>
                          <a:pt x="2234" y="93"/>
                        </a:lnTo>
                        <a:lnTo>
                          <a:pt x="797" y="222"/>
                        </a:lnTo>
                        <a:close/>
                      </a:path>
                    </a:pathLst>
                  </a:custGeom>
                  <a:solidFill>
                    <a:schemeClr val="accent3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50" name="Freeform 28">
                    <a:extLst>
                      <a:ext uri="{FF2B5EF4-FFF2-40B4-BE49-F238E27FC236}">
                        <a16:creationId xmlns:a16="http://schemas.microsoft.com/office/drawing/2014/main" id="{FF08A60F-CC80-4B8A-90FA-0491DFF3E392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213792" y="4114590"/>
                    <a:ext cx="3394232" cy="363572"/>
                  </a:xfrm>
                  <a:custGeom>
                    <a:avLst/>
                    <a:gdLst>
                      <a:gd name="T0" fmla="*/ 2236 w 3781"/>
                      <a:gd name="T1" fmla="*/ 0 h 405"/>
                      <a:gd name="T2" fmla="*/ 3781 w 3781"/>
                      <a:gd name="T3" fmla="*/ 184 h 405"/>
                      <a:gd name="T4" fmla="*/ 1547 w 3781"/>
                      <a:gd name="T5" fmla="*/ 405 h 405"/>
                      <a:gd name="T6" fmla="*/ 0 w 3781"/>
                      <a:gd name="T7" fmla="*/ 222 h 405"/>
                      <a:gd name="T8" fmla="*/ 2236 w 3781"/>
                      <a:gd name="T9" fmla="*/ 0 h 405"/>
                      <a:gd name="T10" fmla="*/ 797 w 3781"/>
                      <a:gd name="T11" fmla="*/ 222 h 405"/>
                      <a:gd name="T12" fmla="*/ 1550 w 3781"/>
                      <a:gd name="T13" fmla="*/ 312 h 405"/>
                      <a:gd name="T14" fmla="*/ 2986 w 3781"/>
                      <a:gd name="T15" fmla="*/ 181 h 405"/>
                      <a:gd name="T16" fmla="*/ 2234 w 3781"/>
                      <a:gd name="T17" fmla="*/ 93 h 405"/>
                      <a:gd name="T18" fmla="*/ 797 w 3781"/>
                      <a:gd name="T19" fmla="*/ 222 h 4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781" h="405">
                        <a:moveTo>
                          <a:pt x="2236" y="0"/>
                        </a:moveTo>
                        <a:lnTo>
                          <a:pt x="3781" y="184"/>
                        </a:lnTo>
                        <a:lnTo>
                          <a:pt x="1547" y="405"/>
                        </a:lnTo>
                        <a:lnTo>
                          <a:pt x="0" y="222"/>
                        </a:lnTo>
                        <a:lnTo>
                          <a:pt x="2236" y="0"/>
                        </a:lnTo>
                        <a:moveTo>
                          <a:pt x="797" y="222"/>
                        </a:moveTo>
                        <a:lnTo>
                          <a:pt x="1550" y="312"/>
                        </a:lnTo>
                        <a:lnTo>
                          <a:pt x="2986" y="181"/>
                        </a:lnTo>
                        <a:lnTo>
                          <a:pt x="2234" y="93"/>
                        </a:lnTo>
                        <a:lnTo>
                          <a:pt x="797" y="222"/>
                        </a:lnTo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</p:grpSp>
            <p:grpSp>
              <p:nvGrpSpPr>
                <p:cNvPr id="26" name="Group 2177">
                  <a:extLst>
                    <a:ext uri="{FF2B5EF4-FFF2-40B4-BE49-F238E27FC236}">
                      <a16:creationId xmlns:a16="http://schemas.microsoft.com/office/drawing/2014/main" id="{8B39890B-DD04-4EDF-8433-00006DF01023}"/>
                    </a:ext>
                  </a:extLst>
                </p:cNvPr>
                <p:cNvGrpSpPr/>
                <p:nvPr/>
              </p:nvGrpSpPr>
              <p:grpSpPr>
                <a:xfrm>
                  <a:off x="3090957" y="2586446"/>
                  <a:ext cx="487206" cy="428279"/>
                  <a:chOff x="356996" y="251069"/>
                  <a:chExt cx="3144038" cy="1063945"/>
                </a:xfrm>
              </p:grpSpPr>
              <p:sp>
                <p:nvSpPr>
                  <p:cNvPr id="43" name="Shape 2175">
                    <a:extLst>
                      <a:ext uri="{FF2B5EF4-FFF2-40B4-BE49-F238E27FC236}">
                        <a16:creationId xmlns:a16="http://schemas.microsoft.com/office/drawing/2014/main" id="{E6580713-42FA-49EE-83DA-ECF64190E214}"/>
                      </a:ext>
                    </a:extLst>
                  </p:cNvPr>
                  <p:cNvSpPr/>
                  <p:nvPr/>
                </p:nvSpPr>
                <p:spPr>
                  <a:xfrm flipV="1">
                    <a:off x="3501034" y="251069"/>
                    <a:ext cx="0" cy="1063945"/>
                  </a:xfrm>
                  <a:prstGeom prst="line">
                    <a:avLst/>
                  </a:prstGeom>
                  <a:noFill/>
                  <a:ln w="6350" cap="flat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67733" tIns="67733" rIns="67733" bIns="67733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3200">
                        <a:solidFill>
                          <a:srgbClr val="000000"/>
                        </a:solidFill>
                        <a:latin typeface="Helvetica Light"/>
                        <a:ea typeface="Helvetica Light"/>
                        <a:cs typeface="Helvetica Light"/>
                        <a:sym typeface="Helvetica Light"/>
                      </a:defRPr>
                    </a:pPr>
                    <a:endParaRPr kumimoji="0" sz="4267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Helvetica Light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44" name="Shape 2176">
                    <a:extLst>
                      <a:ext uri="{FF2B5EF4-FFF2-40B4-BE49-F238E27FC236}">
                        <a16:creationId xmlns:a16="http://schemas.microsoft.com/office/drawing/2014/main" id="{E544D066-73B9-48C2-A7E2-9C4CF8582A79}"/>
                      </a:ext>
                    </a:extLst>
                  </p:cNvPr>
                  <p:cNvSpPr/>
                  <p:nvPr/>
                </p:nvSpPr>
                <p:spPr>
                  <a:xfrm flipH="1">
                    <a:off x="356996" y="730506"/>
                    <a:ext cx="3144038" cy="13927"/>
                  </a:xfrm>
                  <a:prstGeom prst="line">
                    <a:avLst/>
                  </a:prstGeom>
                  <a:noFill/>
                  <a:ln w="6350" cap="flat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miter lim="400000"/>
                    <a:tailEnd type="oval" w="med" len="med"/>
                  </a:ln>
                  <a:effectLst/>
                </p:spPr>
                <p:txBody>
                  <a:bodyPr wrap="square" lIns="67733" tIns="67733" rIns="67733" bIns="67733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3200">
                        <a:solidFill>
                          <a:srgbClr val="000000"/>
                        </a:solidFill>
                        <a:latin typeface="Helvetica Light"/>
                        <a:ea typeface="Helvetica Light"/>
                        <a:cs typeface="Helvetica Light"/>
                        <a:sym typeface="Helvetica Light"/>
                      </a:defRPr>
                    </a:pPr>
                    <a:endParaRPr kumimoji="0" sz="4267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Helvetica Light"/>
                      <a:cs typeface="+mn-cs"/>
                      <a:sym typeface="+mn-lt"/>
                    </a:endParaRPr>
                  </a:p>
                </p:txBody>
              </p:sp>
            </p:grpSp>
            <p:grpSp>
              <p:nvGrpSpPr>
                <p:cNvPr id="27" name="Group 44">
                  <a:extLst>
                    <a:ext uri="{FF2B5EF4-FFF2-40B4-BE49-F238E27FC236}">
                      <a16:creationId xmlns:a16="http://schemas.microsoft.com/office/drawing/2014/main" id="{A380C552-3AF6-48A1-AA8D-1C2FDB78E187}"/>
                    </a:ext>
                  </a:extLst>
                </p:cNvPr>
                <p:cNvGrpSpPr/>
                <p:nvPr/>
              </p:nvGrpSpPr>
              <p:grpSpPr>
                <a:xfrm>
                  <a:off x="970941" y="1907279"/>
                  <a:ext cx="1907602" cy="640300"/>
                  <a:chOff x="6213792" y="4114590"/>
                  <a:chExt cx="3394232" cy="822162"/>
                </a:xfrm>
              </p:grpSpPr>
              <p:sp>
                <p:nvSpPr>
                  <p:cNvPr id="37" name="Freeform 23">
                    <a:extLst>
                      <a:ext uri="{FF2B5EF4-FFF2-40B4-BE49-F238E27FC236}">
                        <a16:creationId xmlns:a16="http://schemas.microsoft.com/office/drawing/2014/main" id="{2BC615BC-595F-4DFC-B670-3377868046C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219270" y="4189034"/>
                    <a:ext cx="675076" cy="534136"/>
                  </a:xfrm>
                  <a:custGeom>
                    <a:avLst/>
                    <a:gdLst>
                      <a:gd name="T0" fmla="*/ 752 w 752"/>
                      <a:gd name="T1" fmla="*/ 88 h 595"/>
                      <a:gd name="T2" fmla="*/ 752 w 752"/>
                      <a:gd name="T3" fmla="*/ 595 h 595"/>
                      <a:gd name="T4" fmla="*/ 0 w 752"/>
                      <a:gd name="T5" fmla="*/ 395 h 595"/>
                      <a:gd name="T6" fmla="*/ 0 w 752"/>
                      <a:gd name="T7" fmla="*/ 0 h 595"/>
                      <a:gd name="T8" fmla="*/ 752 w 752"/>
                      <a:gd name="T9" fmla="*/ 88 h 5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52" h="595">
                        <a:moveTo>
                          <a:pt x="752" y="88"/>
                        </a:moveTo>
                        <a:lnTo>
                          <a:pt x="752" y="595"/>
                        </a:lnTo>
                        <a:lnTo>
                          <a:pt x="0" y="395"/>
                        </a:lnTo>
                        <a:lnTo>
                          <a:pt x="0" y="0"/>
                        </a:lnTo>
                        <a:lnTo>
                          <a:pt x="752" y="88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38" name="Freeform 24">
                    <a:extLst>
                      <a:ext uri="{FF2B5EF4-FFF2-40B4-BE49-F238E27FC236}">
                        <a16:creationId xmlns:a16="http://schemas.microsoft.com/office/drawing/2014/main" id="{F4954ECC-035C-4479-AFCB-D10BA1302E6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29265" y="4193426"/>
                    <a:ext cx="1290006" cy="570942"/>
                  </a:xfrm>
                  <a:custGeom>
                    <a:avLst/>
                    <a:gdLst>
                      <a:gd name="T0" fmla="*/ 1437 w 1437"/>
                      <a:gd name="T1" fmla="*/ 0 h 636"/>
                      <a:gd name="T2" fmla="*/ 1437 w 1437"/>
                      <a:gd name="T3" fmla="*/ 395 h 636"/>
                      <a:gd name="T4" fmla="*/ 0 w 1437"/>
                      <a:gd name="T5" fmla="*/ 636 h 636"/>
                      <a:gd name="T6" fmla="*/ 0 w 1437"/>
                      <a:gd name="T7" fmla="*/ 129 h 636"/>
                      <a:gd name="T8" fmla="*/ 1437 w 1437"/>
                      <a:gd name="T9" fmla="*/ 0 h 6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37" h="636">
                        <a:moveTo>
                          <a:pt x="1437" y="0"/>
                        </a:moveTo>
                        <a:lnTo>
                          <a:pt x="1437" y="395"/>
                        </a:lnTo>
                        <a:lnTo>
                          <a:pt x="0" y="636"/>
                        </a:lnTo>
                        <a:lnTo>
                          <a:pt x="0" y="129"/>
                        </a:lnTo>
                        <a:lnTo>
                          <a:pt x="1437" y="0"/>
                        </a:lnTo>
                        <a:close/>
                      </a:path>
                    </a:pathLst>
                  </a:cu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39" name="Freeform 25">
                    <a:extLst>
                      <a:ext uri="{FF2B5EF4-FFF2-40B4-BE49-F238E27FC236}">
                        <a16:creationId xmlns:a16="http://schemas.microsoft.com/office/drawing/2014/main" id="{206A83B8-4733-46E0-B3C9-C82E5153A19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213792" y="4300582"/>
                    <a:ext cx="1388754" cy="619418"/>
                  </a:xfrm>
                  <a:custGeom>
                    <a:avLst/>
                    <a:gdLst>
                      <a:gd name="T0" fmla="*/ 1547 w 1547"/>
                      <a:gd name="T1" fmla="*/ 183 h 690"/>
                      <a:gd name="T2" fmla="*/ 1547 w 1547"/>
                      <a:gd name="T3" fmla="*/ 690 h 690"/>
                      <a:gd name="T4" fmla="*/ 0 w 1547"/>
                      <a:gd name="T5" fmla="*/ 504 h 690"/>
                      <a:gd name="T6" fmla="*/ 0 w 1547"/>
                      <a:gd name="T7" fmla="*/ 0 h 690"/>
                      <a:gd name="T8" fmla="*/ 1547 w 1547"/>
                      <a:gd name="T9" fmla="*/ 183 h 6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47" h="690">
                        <a:moveTo>
                          <a:pt x="1547" y="183"/>
                        </a:moveTo>
                        <a:lnTo>
                          <a:pt x="1547" y="690"/>
                        </a:lnTo>
                        <a:lnTo>
                          <a:pt x="0" y="504"/>
                        </a:lnTo>
                        <a:lnTo>
                          <a:pt x="0" y="0"/>
                        </a:lnTo>
                        <a:lnTo>
                          <a:pt x="1547" y="183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40" name="Freeform 26">
                    <a:extLst>
                      <a:ext uri="{FF2B5EF4-FFF2-40B4-BE49-F238E27FC236}">
                        <a16:creationId xmlns:a16="http://schemas.microsoft.com/office/drawing/2014/main" id="{9B6C4014-27AD-4586-8A62-6E6AFDA2773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02546" y="4283221"/>
                    <a:ext cx="2005478" cy="653531"/>
                  </a:xfrm>
                  <a:custGeom>
                    <a:avLst/>
                    <a:gdLst>
                      <a:gd name="T0" fmla="*/ 2234 w 2234"/>
                      <a:gd name="T1" fmla="*/ 0 h 728"/>
                      <a:gd name="T2" fmla="*/ 2234 w 2234"/>
                      <a:gd name="T3" fmla="*/ 507 h 728"/>
                      <a:gd name="T4" fmla="*/ 0 w 2234"/>
                      <a:gd name="T5" fmla="*/ 728 h 728"/>
                      <a:gd name="T6" fmla="*/ 0 w 2234"/>
                      <a:gd name="T7" fmla="*/ 221 h 728"/>
                      <a:gd name="T8" fmla="*/ 2234 w 2234"/>
                      <a:gd name="T9" fmla="*/ 0 h 7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234" h="728">
                        <a:moveTo>
                          <a:pt x="2234" y="0"/>
                        </a:moveTo>
                        <a:lnTo>
                          <a:pt x="2234" y="507"/>
                        </a:lnTo>
                        <a:lnTo>
                          <a:pt x="0" y="728"/>
                        </a:lnTo>
                        <a:lnTo>
                          <a:pt x="0" y="221"/>
                        </a:lnTo>
                        <a:lnTo>
                          <a:pt x="2234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41" name="Freeform 27">
                    <a:extLst>
                      <a:ext uri="{FF2B5EF4-FFF2-40B4-BE49-F238E27FC236}">
                        <a16:creationId xmlns:a16="http://schemas.microsoft.com/office/drawing/2014/main" id="{4229869F-CE89-42BF-93A1-E02A1DDB846A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213792" y="4114590"/>
                    <a:ext cx="3394232" cy="363572"/>
                  </a:xfrm>
                  <a:custGeom>
                    <a:avLst/>
                    <a:gdLst>
                      <a:gd name="T0" fmla="*/ 2236 w 3781"/>
                      <a:gd name="T1" fmla="*/ 0 h 405"/>
                      <a:gd name="T2" fmla="*/ 3781 w 3781"/>
                      <a:gd name="T3" fmla="*/ 184 h 405"/>
                      <a:gd name="T4" fmla="*/ 1547 w 3781"/>
                      <a:gd name="T5" fmla="*/ 405 h 405"/>
                      <a:gd name="T6" fmla="*/ 0 w 3781"/>
                      <a:gd name="T7" fmla="*/ 222 h 405"/>
                      <a:gd name="T8" fmla="*/ 2236 w 3781"/>
                      <a:gd name="T9" fmla="*/ 0 h 405"/>
                      <a:gd name="T10" fmla="*/ 797 w 3781"/>
                      <a:gd name="T11" fmla="*/ 222 h 405"/>
                      <a:gd name="T12" fmla="*/ 1550 w 3781"/>
                      <a:gd name="T13" fmla="*/ 312 h 405"/>
                      <a:gd name="T14" fmla="*/ 2986 w 3781"/>
                      <a:gd name="T15" fmla="*/ 181 h 405"/>
                      <a:gd name="T16" fmla="*/ 2234 w 3781"/>
                      <a:gd name="T17" fmla="*/ 93 h 405"/>
                      <a:gd name="T18" fmla="*/ 797 w 3781"/>
                      <a:gd name="T19" fmla="*/ 222 h 4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781" h="405">
                        <a:moveTo>
                          <a:pt x="2236" y="0"/>
                        </a:moveTo>
                        <a:lnTo>
                          <a:pt x="3781" y="184"/>
                        </a:lnTo>
                        <a:lnTo>
                          <a:pt x="1547" y="405"/>
                        </a:lnTo>
                        <a:lnTo>
                          <a:pt x="0" y="222"/>
                        </a:lnTo>
                        <a:lnTo>
                          <a:pt x="2236" y="0"/>
                        </a:lnTo>
                        <a:close/>
                        <a:moveTo>
                          <a:pt x="797" y="222"/>
                        </a:moveTo>
                        <a:lnTo>
                          <a:pt x="1550" y="312"/>
                        </a:lnTo>
                        <a:lnTo>
                          <a:pt x="2986" y="181"/>
                        </a:lnTo>
                        <a:lnTo>
                          <a:pt x="2234" y="93"/>
                        </a:lnTo>
                        <a:lnTo>
                          <a:pt x="797" y="222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42" name="Freeform 28">
                    <a:extLst>
                      <a:ext uri="{FF2B5EF4-FFF2-40B4-BE49-F238E27FC236}">
                        <a16:creationId xmlns:a16="http://schemas.microsoft.com/office/drawing/2014/main" id="{0869129E-5A16-4FD1-B100-4D0AC2640609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213792" y="4114590"/>
                    <a:ext cx="3394232" cy="363572"/>
                  </a:xfrm>
                  <a:custGeom>
                    <a:avLst/>
                    <a:gdLst>
                      <a:gd name="T0" fmla="*/ 2236 w 3781"/>
                      <a:gd name="T1" fmla="*/ 0 h 405"/>
                      <a:gd name="T2" fmla="*/ 3781 w 3781"/>
                      <a:gd name="T3" fmla="*/ 184 h 405"/>
                      <a:gd name="T4" fmla="*/ 1547 w 3781"/>
                      <a:gd name="T5" fmla="*/ 405 h 405"/>
                      <a:gd name="T6" fmla="*/ 0 w 3781"/>
                      <a:gd name="T7" fmla="*/ 222 h 405"/>
                      <a:gd name="T8" fmla="*/ 2236 w 3781"/>
                      <a:gd name="T9" fmla="*/ 0 h 405"/>
                      <a:gd name="T10" fmla="*/ 797 w 3781"/>
                      <a:gd name="T11" fmla="*/ 222 h 405"/>
                      <a:gd name="T12" fmla="*/ 1550 w 3781"/>
                      <a:gd name="T13" fmla="*/ 312 h 405"/>
                      <a:gd name="T14" fmla="*/ 2986 w 3781"/>
                      <a:gd name="T15" fmla="*/ 181 h 405"/>
                      <a:gd name="T16" fmla="*/ 2234 w 3781"/>
                      <a:gd name="T17" fmla="*/ 93 h 405"/>
                      <a:gd name="T18" fmla="*/ 797 w 3781"/>
                      <a:gd name="T19" fmla="*/ 222 h 4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781" h="405">
                        <a:moveTo>
                          <a:pt x="2236" y="0"/>
                        </a:moveTo>
                        <a:lnTo>
                          <a:pt x="3781" y="184"/>
                        </a:lnTo>
                        <a:lnTo>
                          <a:pt x="1547" y="405"/>
                        </a:lnTo>
                        <a:lnTo>
                          <a:pt x="0" y="222"/>
                        </a:lnTo>
                        <a:lnTo>
                          <a:pt x="2236" y="0"/>
                        </a:lnTo>
                        <a:moveTo>
                          <a:pt x="797" y="222"/>
                        </a:moveTo>
                        <a:lnTo>
                          <a:pt x="1550" y="312"/>
                        </a:lnTo>
                        <a:lnTo>
                          <a:pt x="2986" y="181"/>
                        </a:lnTo>
                        <a:lnTo>
                          <a:pt x="2234" y="93"/>
                        </a:lnTo>
                        <a:lnTo>
                          <a:pt x="797" y="222"/>
                        </a:lnTo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</p:grpSp>
            <p:grpSp>
              <p:nvGrpSpPr>
                <p:cNvPr id="28" name="Group 2177">
                  <a:extLst>
                    <a:ext uri="{FF2B5EF4-FFF2-40B4-BE49-F238E27FC236}">
                      <a16:creationId xmlns:a16="http://schemas.microsoft.com/office/drawing/2014/main" id="{F48E077A-C647-4A1B-AE69-B3D1EA676CFC}"/>
                    </a:ext>
                  </a:extLst>
                </p:cNvPr>
                <p:cNvGrpSpPr/>
                <p:nvPr/>
              </p:nvGrpSpPr>
              <p:grpSpPr>
                <a:xfrm>
                  <a:off x="3222104" y="3178240"/>
                  <a:ext cx="556659" cy="458453"/>
                  <a:chOff x="250629" y="154687"/>
                  <a:chExt cx="2665997" cy="1138904"/>
                </a:xfrm>
              </p:grpSpPr>
              <p:sp>
                <p:nvSpPr>
                  <p:cNvPr id="35" name="Shape 2175">
                    <a:extLst>
                      <a:ext uri="{FF2B5EF4-FFF2-40B4-BE49-F238E27FC236}">
                        <a16:creationId xmlns:a16="http://schemas.microsoft.com/office/drawing/2014/main" id="{4DB4F3C7-4EE1-4851-8523-BE24C7025F84}"/>
                      </a:ext>
                    </a:extLst>
                  </p:cNvPr>
                  <p:cNvSpPr/>
                  <p:nvPr/>
                </p:nvSpPr>
                <p:spPr>
                  <a:xfrm flipV="1">
                    <a:off x="2916626" y="154687"/>
                    <a:ext cx="0" cy="1138904"/>
                  </a:xfrm>
                  <a:prstGeom prst="line">
                    <a:avLst/>
                  </a:prstGeom>
                  <a:noFill/>
                  <a:ln w="6350" cap="flat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67733" tIns="67733" rIns="67733" bIns="67733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3200">
                        <a:solidFill>
                          <a:srgbClr val="000000"/>
                        </a:solidFill>
                        <a:latin typeface="Helvetica Light"/>
                        <a:ea typeface="Helvetica Light"/>
                        <a:cs typeface="Helvetica Light"/>
                        <a:sym typeface="Helvetica Light"/>
                      </a:defRPr>
                    </a:pPr>
                    <a:endParaRPr kumimoji="0" sz="4267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Helvetica Light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36" name="Shape 2176">
                    <a:extLst>
                      <a:ext uri="{FF2B5EF4-FFF2-40B4-BE49-F238E27FC236}">
                        <a16:creationId xmlns:a16="http://schemas.microsoft.com/office/drawing/2014/main" id="{E6758701-AAF3-42D7-9943-A81C92DDC0F1}"/>
                      </a:ext>
                    </a:extLst>
                  </p:cNvPr>
                  <p:cNvSpPr/>
                  <p:nvPr/>
                </p:nvSpPr>
                <p:spPr>
                  <a:xfrm flipH="1">
                    <a:off x="250629" y="730003"/>
                    <a:ext cx="2651975" cy="497"/>
                  </a:xfrm>
                  <a:prstGeom prst="line">
                    <a:avLst/>
                  </a:prstGeom>
                  <a:noFill/>
                  <a:ln w="6350" cap="flat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miter lim="400000"/>
                    <a:tailEnd type="oval" w="med" len="med"/>
                  </a:ln>
                  <a:effectLst/>
                </p:spPr>
                <p:txBody>
                  <a:bodyPr wrap="square" lIns="67733" tIns="67733" rIns="67733" bIns="67733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3200">
                        <a:solidFill>
                          <a:srgbClr val="000000"/>
                        </a:solidFill>
                        <a:latin typeface="Helvetica Light"/>
                        <a:ea typeface="Helvetica Light"/>
                        <a:cs typeface="Helvetica Light"/>
                        <a:sym typeface="Helvetica Light"/>
                      </a:defRPr>
                    </a:pPr>
                    <a:endParaRPr kumimoji="0" sz="4267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Helvetica Light"/>
                      <a:cs typeface="+mn-cs"/>
                      <a:sym typeface="+mn-lt"/>
                    </a:endParaRPr>
                  </a:p>
                </p:txBody>
              </p:sp>
            </p:grpSp>
            <p:sp>
              <p:nvSpPr>
                <p:cNvPr id="29" name="TextBox 12">
                  <a:extLst>
                    <a:ext uri="{FF2B5EF4-FFF2-40B4-BE49-F238E27FC236}">
                      <a16:creationId xmlns:a16="http://schemas.microsoft.com/office/drawing/2014/main" id="{5109C1E4-4C61-498A-8418-3928EEA02992}"/>
                    </a:ext>
                  </a:extLst>
                </p:cNvPr>
                <p:cNvSpPr txBox="1"/>
                <p:nvPr/>
              </p:nvSpPr>
              <p:spPr>
                <a:xfrm>
                  <a:off x="3992715" y="3294410"/>
                  <a:ext cx="930711" cy="230833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2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>
                          <a:lumMod val="65000"/>
                          <a:lumOff val="35000"/>
                        </a:srgbClr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ea"/>
                      <a:sym typeface="+mn-lt"/>
                    </a:rPr>
                    <a:t>4.63</a:t>
                  </a:r>
                  <a:r>
                    <a:rPr kumimoji="0" lang="zh-CN" altLang="en-US" sz="2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>
                          <a:lumMod val="65000"/>
                          <a:lumOff val="35000"/>
                        </a:srgbClr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ea"/>
                      <a:sym typeface="+mn-lt"/>
                    </a:rPr>
                    <a:t>万人</a:t>
                  </a:r>
                  <a:endParaRPr kumimoji="0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65000"/>
                        <a:lumOff val="35000"/>
                      </a:srgbClr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30" name="TextBox 12">
                  <a:extLst>
                    <a:ext uri="{FF2B5EF4-FFF2-40B4-BE49-F238E27FC236}">
                      <a16:creationId xmlns:a16="http://schemas.microsoft.com/office/drawing/2014/main" id="{543F7B63-4046-478C-8473-E27A71CEB52F}"/>
                    </a:ext>
                  </a:extLst>
                </p:cNvPr>
                <p:cNvSpPr txBox="1"/>
                <p:nvPr/>
              </p:nvSpPr>
              <p:spPr>
                <a:xfrm>
                  <a:off x="3522604" y="2101660"/>
                  <a:ext cx="1072518" cy="230833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2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ea"/>
                      <a:sym typeface="+mn-lt"/>
                    </a:rPr>
                    <a:t>3700</a:t>
                  </a:r>
                  <a:r>
                    <a:rPr kumimoji="0" lang="zh-CN" altLang="en-US" sz="2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ea"/>
                      <a:sym typeface="+mn-lt"/>
                    </a:rPr>
                    <a:t>人</a:t>
                  </a:r>
                  <a:endParaRPr kumimoji="0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ea"/>
                    <a:sym typeface="+mn-lt"/>
                  </a:endParaRPr>
                </a:p>
              </p:txBody>
            </p:sp>
            <p:grpSp>
              <p:nvGrpSpPr>
                <p:cNvPr id="31" name="Group 2177">
                  <a:extLst>
                    <a:ext uri="{FF2B5EF4-FFF2-40B4-BE49-F238E27FC236}">
                      <a16:creationId xmlns:a16="http://schemas.microsoft.com/office/drawing/2014/main" id="{F6663399-7BBA-4AA6-B8EA-C832A9712564}"/>
                    </a:ext>
                  </a:extLst>
                </p:cNvPr>
                <p:cNvGrpSpPr/>
                <p:nvPr/>
              </p:nvGrpSpPr>
              <p:grpSpPr>
                <a:xfrm>
                  <a:off x="2877852" y="2021649"/>
                  <a:ext cx="398448" cy="391675"/>
                  <a:chOff x="33075" y="237370"/>
                  <a:chExt cx="3467961" cy="973011"/>
                </a:xfrm>
              </p:grpSpPr>
              <p:sp>
                <p:nvSpPr>
                  <p:cNvPr id="33" name="Shape 2175">
                    <a:extLst>
                      <a:ext uri="{FF2B5EF4-FFF2-40B4-BE49-F238E27FC236}">
                        <a16:creationId xmlns:a16="http://schemas.microsoft.com/office/drawing/2014/main" id="{88725435-C6A5-4956-9105-D3542F30DB38}"/>
                      </a:ext>
                    </a:extLst>
                  </p:cNvPr>
                  <p:cNvSpPr/>
                  <p:nvPr/>
                </p:nvSpPr>
                <p:spPr>
                  <a:xfrm flipV="1">
                    <a:off x="3501023" y="237370"/>
                    <a:ext cx="7" cy="973011"/>
                  </a:xfrm>
                  <a:prstGeom prst="line">
                    <a:avLst/>
                  </a:prstGeom>
                  <a:noFill/>
                  <a:ln w="6350" cap="flat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67733" tIns="67733" rIns="67733" bIns="67733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3200">
                        <a:solidFill>
                          <a:srgbClr val="000000"/>
                        </a:solidFill>
                        <a:latin typeface="Helvetica Light"/>
                        <a:ea typeface="Helvetica Light"/>
                        <a:cs typeface="Helvetica Light"/>
                        <a:sym typeface="Helvetica Light"/>
                      </a:defRPr>
                    </a:pPr>
                    <a:endParaRPr kumimoji="0" sz="4267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Helvetica Light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34" name="Shape 2176">
                    <a:extLst>
                      <a:ext uri="{FF2B5EF4-FFF2-40B4-BE49-F238E27FC236}">
                        <a16:creationId xmlns:a16="http://schemas.microsoft.com/office/drawing/2014/main" id="{F2CD50F4-9BBD-47F8-813D-F0A133DB0B14}"/>
                      </a:ext>
                    </a:extLst>
                  </p:cNvPr>
                  <p:cNvSpPr/>
                  <p:nvPr/>
                </p:nvSpPr>
                <p:spPr>
                  <a:xfrm flipH="1" flipV="1">
                    <a:off x="33075" y="730506"/>
                    <a:ext cx="3467961" cy="1"/>
                  </a:xfrm>
                  <a:prstGeom prst="line">
                    <a:avLst/>
                  </a:prstGeom>
                  <a:noFill/>
                  <a:ln w="6350" cap="flat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miter lim="400000"/>
                    <a:tailEnd type="oval" w="med" len="med"/>
                  </a:ln>
                  <a:effectLst/>
                </p:spPr>
                <p:txBody>
                  <a:bodyPr wrap="square" lIns="67733" tIns="67733" rIns="67733" bIns="67733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3200">
                        <a:solidFill>
                          <a:srgbClr val="000000"/>
                        </a:solidFill>
                        <a:latin typeface="Helvetica Light"/>
                        <a:ea typeface="Helvetica Light"/>
                        <a:cs typeface="Helvetica Light"/>
                        <a:sym typeface="Helvetica Light"/>
                      </a:defRPr>
                    </a:pPr>
                    <a:endParaRPr kumimoji="0" sz="4267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Helvetica Light"/>
                      <a:cs typeface="+mn-cs"/>
                      <a:sym typeface="+mn-lt"/>
                    </a:endParaRPr>
                  </a:p>
                </p:txBody>
              </p:sp>
            </p:grpSp>
            <p:sp>
              <p:nvSpPr>
                <p:cNvPr id="32" name="TextBox 12">
                  <a:extLst>
                    <a:ext uri="{FF2B5EF4-FFF2-40B4-BE49-F238E27FC236}">
                      <a16:creationId xmlns:a16="http://schemas.microsoft.com/office/drawing/2014/main" id="{38050153-CF21-4C3B-A813-6B2AF70141D9}"/>
                    </a:ext>
                  </a:extLst>
                </p:cNvPr>
                <p:cNvSpPr txBox="1"/>
                <p:nvPr/>
              </p:nvSpPr>
              <p:spPr>
                <a:xfrm>
                  <a:off x="3775836" y="2667549"/>
                  <a:ext cx="1099866" cy="230833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2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>
                          <a:lumMod val="50000"/>
                        </a:srgbClr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ea"/>
                      <a:sym typeface="+mn-lt"/>
                    </a:rPr>
                    <a:t>10</a:t>
                  </a:r>
                  <a:r>
                    <a:rPr kumimoji="0" lang="zh-CN" altLang="en-US" sz="2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>
                          <a:lumMod val="50000"/>
                        </a:srgbClr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ea"/>
                      <a:sym typeface="+mn-lt"/>
                    </a:rPr>
                    <a:t>余万人</a:t>
                  </a:r>
                  <a:endParaRPr kumimoji="0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50000"/>
                      </a:srgbClr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7" name="TextBox 30">
                <a:extLst>
                  <a:ext uri="{FF2B5EF4-FFF2-40B4-BE49-F238E27FC236}">
                    <a16:creationId xmlns:a16="http://schemas.microsoft.com/office/drawing/2014/main" id="{ABA727BA-B8D0-41A1-B69A-4D63ADE5DDD4}"/>
                  </a:ext>
                </a:extLst>
              </p:cNvPr>
              <p:cNvSpPr txBox="1"/>
              <p:nvPr/>
            </p:nvSpPr>
            <p:spPr>
              <a:xfrm rot="21117957">
                <a:off x="1693227" y="2745300"/>
                <a:ext cx="1503442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全市退休教师人数</a:t>
                </a:r>
                <a:endPara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endParaRPr>
              </a:p>
            </p:txBody>
          </p:sp>
        </p:grpSp>
        <p:sp>
          <p:nvSpPr>
            <p:cNvPr id="120" name="矩形 119">
              <a:extLst>
                <a:ext uri="{FF2B5EF4-FFF2-40B4-BE49-F238E27FC236}">
                  <a16:creationId xmlns:a16="http://schemas.microsoft.com/office/drawing/2014/main" id="{AAB10651-C322-485B-BAF4-3FEF966C6DE9}"/>
                </a:ext>
              </a:extLst>
            </p:cNvPr>
            <p:cNvSpPr/>
            <p:nvPr/>
          </p:nvSpPr>
          <p:spPr>
            <a:xfrm rot="21044929">
              <a:off x="2049907" y="2798223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我校退休教师</a:t>
              </a:r>
            </a:p>
          </p:txBody>
        </p:sp>
        <p:sp>
          <p:nvSpPr>
            <p:cNvPr id="121" name="TextBox 5">
              <a:extLst>
                <a:ext uri="{FF2B5EF4-FFF2-40B4-BE49-F238E27FC236}">
                  <a16:creationId xmlns:a16="http://schemas.microsoft.com/office/drawing/2014/main" id="{127DDE0D-7C88-444C-9CE7-02DDB0702EFA}"/>
                </a:ext>
              </a:extLst>
            </p:cNvPr>
            <p:cNvSpPr txBox="1"/>
            <p:nvPr/>
          </p:nvSpPr>
          <p:spPr>
            <a:xfrm rot="21195770">
              <a:off x="2016168" y="4339698"/>
              <a:ext cx="1878012" cy="41819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全市高校专任教师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endParaRPr>
            </a:p>
          </p:txBody>
        </p:sp>
      </p:grpSp>
      <p:grpSp>
        <p:nvGrpSpPr>
          <p:cNvPr id="123" name="组合 122">
            <a:extLst>
              <a:ext uri="{FF2B5EF4-FFF2-40B4-BE49-F238E27FC236}">
                <a16:creationId xmlns:a16="http://schemas.microsoft.com/office/drawing/2014/main" id="{4B9B782C-DA8C-4AE9-AE5D-88CBD47D34CF}"/>
              </a:ext>
            </a:extLst>
          </p:cNvPr>
          <p:cNvGrpSpPr/>
          <p:nvPr/>
        </p:nvGrpSpPr>
        <p:grpSpPr>
          <a:xfrm>
            <a:off x="6096000" y="2445773"/>
            <a:ext cx="6030482" cy="3706835"/>
            <a:chOff x="103977" y="2445773"/>
            <a:chExt cx="6030482" cy="3706835"/>
          </a:xfrm>
        </p:grpSpPr>
        <p:grpSp>
          <p:nvGrpSpPr>
            <p:cNvPr id="124" name="组 2">
              <a:extLst>
                <a:ext uri="{FF2B5EF4-FFF2-40B4-BE49-F238E27FC236}">
                  <a16:creationId xmlns:a16="http://schemas.microsoft.com/office/drawing/2014/main" id="{D2D78D5B-8BB3-43C0-972B-17642E36EEA1}"/>
                </a:ext>
              </a:extLst>
            </p:cNvPr>
            <p:cNvGrpSpPr/>
            <p:nvPr/>
          </p:nvGrpSpPr>
          <p:grpSpPr>
            <a:xfrm>
              <a:off x="103977" y="2445773"/>
              <a:ext cx="6030482" cy="3706835"/>
              <a:chOff x="279498" y="1907279"/>
              <a:chExt cx="4680504" cy="2780127"/>
            </a:xfrm>
          </p:grpSpPr>
          <p:grpSp>
            <p:nvGrpSpPr>
              <p:cNvPr id="127" name="组 1">
                <a:extLst>
                  <a:ext uri="{FF2B5EF4-FFF2-40B4-BE49-F238E27FC236}">
                    <a16:creationId xmlns:a16="http://schemas.microsoft.com/office/drawing/2014/main" id="{E767EB5E-5951-48EF-80E1-052DF3892ADD}"/>
                  </a:ext>
                </a:extLst>
              </p:cNvPr>
              <p:cNvGrpSpPr/>
              <p:nvPr/>
            </p:nvGrpSpPr>
            <p:grpSpPr>
              <a:xfrm>
                <a:off x="279498" y="1907279"/>
                <a:ext cx="4680504" cy="2780127"/>
                <a:chOff x="242922" y="1907279"/>
                <a:chExt cx="4680504" cy="2780127"/>
              </a:xfrm>
            </p:grpSpPr>
            <p:grpSp>
              <p:nvGrpSpPr>
                <p:cNvPr id="133" name="Group 3">
                  <a:extLst>
                    <a:ext uri="{FF2B5EF4-FFF2-40B4-BE49-F238E27FC236}">
                      <a16:creationId xmlns:a16="http://schemas.microsoft.com/office/drawing/2014/main" id="{E421122D-7756-421C-B484-D3AAB1842979}"/>
                    </a:ext>
                  </a:extLst>
                </p:cNvPr>
                <p:cNvGrpSpPr/>
                <p:nvPr/>
              </p:nvGrpSpPr>
              <p:grpSpPr>
                <a:xfrm>
                  <a:off x="242922" y="3562310"/>
                  <a:ext cx="3424616" cy="1125096"/>
                  <a:chOff x="3873122" y="4609769"/>
                  <a:chExt cx="4566154" cy="1499665"/>
                </a:xfrm>
              </p:grpSpPr>
              <p:grpSp>
                <p:nvGrpSpPr>
                  <p:cNvPr id="167" name="Group 4">
                    <a:extLst>
                      <a:ext uri="{FF2B5EF4-FFF2-40B4-BE49-F238E27FC236}">
                        <a16:creationId xmlns:a16="http://schemas.microsoft.com/office/drawing/2014/main" id="{766A55BD-9141-4571-909D-300907A3314C}"/>
                      </a:ext>
                    </a:extLst>
                  </p:cNvPr>
                  <p:cNvGrpSpPr/>
                  <p:nvPr/>
                </p:nvGrpSpPr>
                <p:grpSpPr>
                  <a:xfrm>
                    <a:off x="3873122" y="4609769"/>
                    <a:ext cx="4500685" cy="1499665"/>
                    <a:chOff x="6213792" y="4111943"/>
                    <a:chExt cx="3403577" cy="818663"/>
                  </a:xfrm>
                </p:grpSpPr>
                <p:sp>
                  <p:nvSpPr>
                    <p:cNvPr id="169" name="Freeform 23">
                      <a:extLst>
                        <a:ext uri="{FF2B5EF4-FFF2-40B4-BE49-F238E27FC236}">
                          <a16:creationId xmlns:a16="http://schemas.microsoft.com/office/drawing/2014/main" id="{6F9A9310-BA6C-4DB8-8AEF-0CD151EFA4D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8219270" y="4189034"/>
                      <a:ext cx="675076" cy="534136"/>
                    </a:xfrm>
                    <a:custGeom>
                      <a:avLst/>
                      <a:gdLst>
                        <a:gd name="T0" fmla="*/ 752 w 752"/>
                        <a:gd name="T1" fmla="*/ 88 h 595"/>
                        <a:gd name="T2" fmla="*/ 752 w 752"/>
                        <a:gd name="T3" fmla="*/ 595 h 595"/>
                        <a:gd name="T4" fmla="*/ 0 w 752"/>
                        <a:gd name="T5" fmla="*/ 395 h 595"/>
                        <a:gd name="T6" fmla="*/ 0 w 752"/>
                        <a:gd name="T7" fmla="*/ 0 h 595"/>
                        <a:gd name="T8" fmla="*/ 752 w 752"/>
                        <a:gd name="T9" fmla="*/ 88 h 59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752" h="595">
                          <a:moveTo>
                            <a:pt x="752" y="88"/>
                          </a:moveTo>
                          <a:lnTo>
                            <a:pt x="752" y="595"/>
                          </a:lnTo>
                          <a:lnTo>
                            <a:pt x="0" y="395"/>
                          </a:lnTo>
                          <a:lnTo>
                            <a:pt x="0" y="0"/>
                          </a:lnTo>
                          <a:lnTo>
                            <a:pt x="752" y="88"/>
                          </a:lnTo>
                          <a:close/>
                        </a:path>
                      </a:pathLst>
                    </a:custGeom>
                    <a:solidFill>
                      <a:schemeClr val="accent4">
                        <a:lumMod val="50000"/>
                      </a:schemeClr>
                    </a:solidFill>
                    <a:ln>
                      <a:noFill/>
                    </a:ln>
                  </p:spPr>
                  <p:txBody>
                    <a:bodyPr vert="horz" wrap="square" lIns="121920" tIns="60960" rIns="121920" bIns="6096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id-ID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等线" panose="020F0502020204030204"/>
                        <a:ea typeface="+mn-ea"/>
                        <a:cs typeface="+mn-cs"/>
                        <a:sym typeface="+mn-lt"/>
                      </a:endParaRPr>
                    </a:p>
                  </p:txBody>
                </p:sp>
                <p:sp>
                  <p:nvSpPr>
                    <p:cNvPr id="170" name="Freeform 24">
                      <a:extLst>
                        <a:ext uri="{FF2B5EF4-FFF2-40B4-BE49-F238E27FC236}">
                          <a16:creationId xmlns:a16="http://schemas.microsoft.com/office/drawing/2014/main" id="{F2719D93-F226-45D1-9208-057B3FD3CD6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6929265" y="4194858"/>
                      <a:ext cx="1290006" cy="570942"/>
                    </a:xfrm>
                    <a:custGeom>
                      <a:avLst/>
                      <a:gdLst>
                        <a:gd name="T0" fmla="*/ 1437 w 1437"/>
                        <a:gd name="T1" fmla="*/ 0 h 636"/>
                        <a:gd name="T2" fmla="*/ 1437 w 1437"/>
                        <a:gd name="T3" fmla="*/ 395 h 636"/>
                        <a:gd name="T4" fmla="*/ 0 w 1437"/>
                        <a:gd name="T5" fmla="*/ 636 h 636"/>
                        <a:gd name="T6" fmla="*/ 0 w 1437"/>
                        <a:gd name="T7" fmla="*/ 129 h 636"/>
                        <a:gd name="T8" fmla="*/ 1437 w 1437"/>
                        <a:gd name="T9" fmla="*/ 0 h 63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1437" h="636">
                          <a:moveTo>
                            <a:pt x="1437" y="0"/>
                          </a:moveTo>
                          <a:lnTo>
                            <a:pt x="1437" y="395"/>
                          </a:lnTo>
                          <a:lnTo>
                            <a:pt x="0" y="636"/>
                          </a:lnTo>
                          <a:lnTo>
                            <a:pt x="0" y="129"/>
                          </a:lnTo>
                          <a:lnTo>
                            <a:pt x="1437" y="0"/>
                          </a:lnTo>
                          <a:close/>
                        </a:path>
                      </a:pathLst>
                    </a:custGeom>
                    <a:solidFill>
                      <a:srgbClr val="E6E6E6"/>
                    </a:solidFill>
                    <a:ln>
                      <a:noFill/>
                    </a:ln>
                  </p:spPr>
                  <p:txBody>
                    <a:bodyPr vert="horz" wrap="square" lIns="121920" tIns="60960" rIns="121920" bIns="6096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id-ID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等线" panose="020F0502020204030204"/>
                        <a:ea typeface="+mn-ea"/>
                        <a:cs typeface="+mn-cs"/>
                        <a:sym typeface="+mn-lt"/>
                      </a:endParaRPr>
                    </a:p>
                  </p:txBody>
                </p:sp>
                <p:sp>
                  <p:nvSpPr>
                    <p:cNvPr id="171" name="Freeform 25">
                      <a:extLst>
                        <a:ext uri="{FF2B5EF4-FFF2-40B4-BE49-F238E27FC236}">
                          <a16:creationId xmlns:a16="http://schemas.microsoft.com/office/drawing/2014/main" id="{877A42BF-8453-4B34-9039-AFDEEF1ED06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6213792" y="4311188"/>
                      <a:ext cx="1388754" cy="619418"/>
                    </a:xfrm>
                    <a:custGeom>
                      <a:avLst/>
                      <a:gdLst>
                        <a:gd name="T0" fmla="*/ 1547 w 1547"/>
                        <a:gd name="T1" fmla="*/ 183 h 690"/>
                        <a:gd name="T2" fmla="*/ 1547 w 1547"/>
                        <a:gd name="T3" fmla="*/ 690 h 690"/>
                        <a:gd name="T4" fmla="*/ 0 w 1547"/>
                        <a:gd name="T5" fmla="*/ 504 h 690"/>
                        <a:gd name="T6" fmla="*/ 0 w 1547"/>
                        <a:gd name="T7" fmla="*/ 0 h 690"/>
                        <a:gd name="T8" fmla="*/ 1547 w 1547"/>
                        <a:gd name="T9" fmla="*/ 183 h 69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1547" h="690">
                          <a:moveTo>
                            <a:pt x="1547" y="183"/>
                          </a:moveTo>
                          <a:lnTo>
                            <a:pt x="1547" y="690"/>
                          </a:lnTo>
                          <a:lnTo>
                            <a:pt x="0" y="504"/>
                          </a:lnTo>
                          <a:lnTo>
                            <a:pt x="0" y="0"/>
                          </a:lnTo>
                          <a:lnTo>
                            <a:pt x="1547" y="183"/>
                          </a:lnTo>
                          <a:close/>
                        </a:path>
                      </a:pathLst>
                    </a:custGeom>
                    <a:solidFill>
                      <a:schemeClr val="accent4">
                        <a:lumMod val="50000"/>
                      </a:schemeClr>
                    </a:solidFill>
                    <a:ln>
                      <a:noFill/>
                    </a:ln>
                  </p:spPr>
                  <p:txBody>
                    <a:bodyPr vert="horz" wrap="square" lIns="121920" tIns="60960" rIns="121920" bIns="6096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id-ID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等线" panose="020F0502020204030204"/>
                        <a:ea typeface="+mn-ea"/>
                        <a:cs typeface="+mn-cs"/>
                        <a:sym typeface="+mn-lt"/>
                      </a:endParaRPr>
                    </a:p>
                  </p:txBody>
                </p:sp>
                <p:sp>
                  <p:nvSpPr>
                    <p:cNvPr id="172" name="Freeform 26">
                      <a:extLst>
                        <a:ext uri="{FF2B5EF4-FFF2-40B4-BE49-F238E27FC236}">
                          <a16:creationId xmlns:a16="http://schemas.microsoft.com/office/drawing/2014/main" id="{93BAFDB9-3E6E-491F-BB51-F56022D8EFA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7602546" y="4273023"/>
                      <a:ext cx="2005478" cy="653531"/>
                    </a:xfrm>
                    <a:custGeom>
                      <a:avLst/>
                      <a:gdLst>
                        <a:gd name="T0" fmla="*/ 2234 w 2234"/>
                        <a:gd name="T1" fmla="*/ 0 h 728"/>
                        <a:gd name="T2" fmla="*/ 2234 w 2234"/>
                        <a:gd name="T3" fmla="*/ 507 h 728"/>
                        <a:gd name="T4" fmla="*/ 0 w 2234"/>
                        <a:gd name="T5" fmla="*/ 728 h 728"/>
                        <a:gd name="T6" fmla="*/ 0 w 2234"/>
                        <a:gd name="T7" fmla="*/ 221 h 728"/>
                        <a:gd name="T8" fmla="*/ 2234 w 2234"/>
                        <a:gd name="T9" fmla="*/ 0 h 72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234" h="728">
                          <a:moveTo>
                            <a:pt x="2234" y="0"/>
                          </a:moveTo>
                          <a:lnTo>
                            <a:pt x="2234" y="507"/>
                          </a:lnTo>
                          <a:lnTo>
                            <a:pt x="0" y="728"/>
                          </a:lnTo>
                          <a:lnTo>
                            <a:pt x="0" y="221"/>
                          </a:lnTo>
                          <a:lnTo>
                            <a:pt x="2234" y="0"/>
                          </a:lnTo>
                          <a:close/>
                        </a:path>
                      </a:pathLst>
                    </a:custGeom>
                    <a:solidFill>
                      <a:schemeClr val="accent5">
                        <a:lumMod val="75000"/>
                      </a:schemeClr>
                    </a:solidFill>
                    <a:ln>
                      <a:noFill/>
                    </a:ln>
                  </p:spPr>
                  <p:txBody>
                    <a:bodyPr vert="horz" wrap="square" lIns="121920" tIns="60960" rIns="121920" bIns="6096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id-ID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等线" panose="020F0502020204030204"/>
                        <a:ea typeface="+mn-ea"/>
                        <a:cs typeface="+mn-cs"/>
                        <a:sym typeface="+mn-lt"/>
                      </a:endParaRPr>
                    </a:p>
                  </p:txBody>
                </p:sp>
                <p:sp>
                  <p:nvSpPr>
                    <p:cNvPr id="173" name="Freeform 27">
                      <a:extLst>
                        <a:ext uri="{FF2B5EF4-FFF2-40B4-BE49-F238E27FC236}">
                          <a16:creationId xmlns:a16="http://schemas.microsoft.com/office/drawing/2014/main" id="{60988983-4E8A-4883-AE65-23B9CA0403AF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6223137" y="4111943"/>
                      <a:ext cx="3394232" cy="365935"/>
                    </a:xfrm>
                    <a:custGeom>
                      <a:avLst/>
                      <a:gdLst>
                        <a:gd name="T0" fmla="*/ 2236 w 3781"/>
                        <a:gd name="T1" fmla="*/ 0 h 405"/>
                        <a:gd name="T2" fmla="*/ 3781 w 3781"/>
                        <a:gd name="T3" fmla="*/ 184 h 405"/>
                        <a:gd name="T4" fmla="*/ 1547 w 3781"/>
                        <a:gd name="T5" fmla="*/ 405 h 405"/>
                        <a:gd name="T6" fmla="*/ 0 w 3781"/>
                        <a:gd name="T7" fmla="*/ 222 h 405"/>
                        <a:gd name="T8" fmla="*/ 2236 w 3781"/>
                        <a:gd name="T9" fmla="*/ 0 h 405"/>
                        <a:gd name="T10" fmla="*/ 797 w 3781"/>
                        <a:gd name="T11" fmla="*/ 222 h 405"/>
                        <a:gd name="T12" fmla="*/ 1550 w 3781"/>
                        <a:gd name="T13" fmla="*/ 312 h 405"/>
                        <a:gd name="T14" fmla="*/ 2986 w 3781"/>
                        <a:gd name="T15" fmla="*/ 181 h 405"/>
                        <a:gd name="T16" fmla="*/ 2234 w 3781"/>
                        <a:gd name="T17" fmla="*/ 93 h 405"/>
                        <a:gd name="T18" fmla="*/ 797 w 3781"/>
                        <a:gd name="T19" fmla="*/ 222 h 40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</a:cxnLst>
                      <a:rect l="0" t="0" r="r" b="b"/>
                      <a:pathLst>
                        <a:path w="3781" h="405">
                          <a:moveTo>
                            <a:pt x="2236" y="0"/>
                          </a:moveTo>
                          <a:lnTo>
                            <a:pt x="3781" y="184"/>
                          </a:lnTo>
                          <a:lnTo>
                            <a:pt x="1547" y="405"/>
                          </a:lnTo>
                          <a:lnTo>
                            <a:pt x="0" y="222"/>
                          </a:lnTo>
                          <a:lnTo>
                            <a:pt x="2236" y="0"/>
                          </a:lnTo>
                          <a:close/>
                          <a:moveTo>
                            <a:pt x="797" y="222"/>
                          </a:moveTo>
                          <a:lnTo>
                            <a:pt x="1550" y="312"/>
                          </a:lnTo>
                          <a:lnTo>
                            <a:pt x="2986" y="181"/>
                          </a:lnTo>
                          <a:lnTo>
                            <a:pt x="2234" y="93"/>
                          </a:lnTo>
                          <a:lnTo>
                            <a:pt x="797" y="222"/>
                          </a:lnTo>
                          <a:close/>
                        </a:path>
                      </a:pathLst>
                    </a:custGeom>
                    <a:solidFill>
                      <a:srgbClr val="D0D0D0"/>
                    </a:solidFill>
                    <a:ln>
                      <a:noFill/>
                    </a:ln>
                  </p:spPr>
                  <p:txBody>
                    <a:bodyPr vert="horz" wrap="square" lIns="121920" tIns="60960" rIns="121920" bIns="6096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id-ID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等线" panose="020F0502020204030204"/>
                        <a:ea typeface="+mn-ea"/>
                        <a:cs typeface="+mn-cs"/>
                        <a:sym typeface="+mn-lt"/>
                      </a:endParaRPr>
                    </a:p>
                  </p:txBody>
                </p:sp>
                <p:sp>
                  <p:nvSpPr>
                    <p:cNvPr id="174" name="Freeform 28">
                      <a:extLst>
                        <a:ext uri="{FF2B5EF4-FFF2-40B4-BE49-F238E27FC236}">
                          <a16:creationId xmlns:a16="http://schemas.microsoft.com/office/drawing/2014/main" id="{6426C51B-9E8C-4D13-9F5E-D4F184DE1DE3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6213792" y="4114590"/>
                      <a:ext cx="3394232" cy="363572"/>
                    </a:xfrm>
                    <a:custGeom>
                      <a:avLst/>
                      <a:gdLst>
                        <a:gd name="T0" fmla="*/ 2236 w 3781"/>
                        <a:gd name="T1" fmla="*/ 0 h 405"/>
                        <a:gd name="T2" fmla="*/ 3781 w 3781"/>
                        <a:gd name="T3" fmla="*/ 184 h 405"/>
                        <a:gd name="T4" fmla="*/ 1547 w 3781"/>
                        <a:gd name="T5" fmla="*/ 405 h 405"/>
                        <a:gd name="T6" fmla="*/ 0 w 3781"/>
                        <a:gd name="T7" fmla="*/ 222 h 405"/>
                        <a:gd name="T8" fmla="*/ 2236 w 3781"/>
                        <a:gd name="T9" fmla="*/ 0 h 405"/>
                        <a:gd name="T10" fmla="*/ 797 w 3781"/>
                        <a:gd name="T11" fmla="*/ 222 h 405"/>
                        <a:gd name="T12" fmla="*/ 1550 w 3781"/>
                        <a:gd name="T13" fmla="*/ 312 h 405"/>
                        <a:gd name="T14" fmla="*/ 2986 w 3781"/>
                        <a:gd name="T15" fmla="*/ 181 h 405"/>
                        <a:gd name="T16" fmla="*/ 2234 w 3781"/>
                        <a:gd name="T17" fmla="*/ 93 h 405"/>
                        <a:gd name="T18" fmla="*/ 797 w 3781"/>
                        <a:gd name="T19" fmla="*/ 222 h 40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</a:cxnLst>
                      <a:rect l="0" t="0" r="r" b="b"/>
                      <a:pathLst>
                        <a:path w="3781" h="405">
                          <a:moveTo>
                            <a:pt x="2236" y="0"/>
                          </a:moveTo>
                          <a:lnTo>
                            <a:pt x="3781" y="184"/>
                          </a:lnTo>
                          <a:lnTo>
                            <a:pt x="1547" y="405"/>
                          </a:lnTo>
                          <a:lnTo>
                            <a:pt x="0" y="222"/>
                          </a:lnTo>
                          <a:lnTo>
                            <a:pt x="2236" y="0"/>
                          </a:lnTo>
                          <a:moveTo>
                            <a:pt x="797" y="222"/>
                          </a:moveTo>
                          <a:lnTo>
                            <a:pt x="1550" y="312"/>
                          </a:lnTo>
                          <a:lnTo>
                            <a:pt x="2986" y="181"/>
                          </a:lnTo>
                          <a:lnTo>
                            <a:pt x="2234" y="93"/>
                          </a:lnTo>
                          <a:lnTo>
                            <a:pt x="797" y="222"/>
                          </a:lnTo>
                        </a:path>
                      </a:pathLst>
                    </a:custGeom>
                    <a:noFill/>
                    <a:ln>
                      <a:noFill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1920" tIns="60960" rIns="121920" bIns="6096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id-ID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等线" panose="020F0502020204030204"/>
                        <a:ea typeface="+mn-ea"/>
                        <a:cs typeface="+mn-cs"/>
                        <a:sym typeface="+mn-lt"/>
                      </a:endParaRPr>
                    </a:p>
                  </p:txBody>
                </p:sp>
              </p:grpSp>
              <p:sp>
                <p:nvSpPr>
                  <p:cNvPr id="168" name="TextBox 5">
                    <a:extLst>
                      <a:ext uri="{FF2B5EF4-FFF2-40B4-BE49-F238E27FC236}">
                        <a16:creationId xmlns:a16="http://schemas.microsoft.com/office/drawing/2014/main" id="{FCE89FFB-A617-4D02-A41A-8F2C4E128382}"/>
                      </a:ext>
                    </a:extLst>
                  </p:cNvPr>
                  <p:cNvSpPr txBox="1"/>
                  <p:nvPr/>
                </p:nvSpPr>
                <p:spPr>
                  <a:xfrm rot="21158545">
                    <a:off x="5823831" y="5084624"/>
                    <a:ext cx="2615445" cy="787280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zh-CN" altLang="en-US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ea"/>
                        <a:sym typeface="+mn-lt"/>
                      </a:rPr>
                      <a:t>充分利用在校大学生资源</a:t>
                    </a:r>
                    <a:endParaRPr kumimoji="0" lang="en-US" altLang="zh-CN" sz="1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+mn-lt"/>
                    </a:endParaRPr>
                  </a:p>
                  <a:p>
                    <a:pPr marL="0" marR="0" lvl="0" indent="0" algn="l" defTabSz="914400" rtl="0" eaLnBrk="1" fontAlgn="auto" latinLnBrk="0" hangingPunct="1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zh-CN" altLang="en-US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ea"/>
                        <a:sym typeface="+mn-lt"/>
                      </a:rPr>
                      <a:t>解决目前的高校养老问题</a:t>
                    </a:r>
                    <a:endParaRPr kumimoji="0" lang="en-US" sz="1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  <a:cs typeface="+mn-cs"/>
                      <a:sym typeface="+mn-lt"/>
                    </a:endParaRPr>
                  </a:p>
                </p:txBody>
              </p:sp>
            </p:grpSp>
            <p:grpSp>
              <p:nvGrpSpPr>
                <p:cNvPr id="134" name="Group 14">
                  <a:extLst>
                    <a:ext uri="{FF2B5EF4-FFF2-40B4-BE49-F238E27FC236}">
                      <a16:creationId xmlns:a16="http://schemas.microsoft.com/office/drawing/2014/main" id="{7676836A-2A54-448F-A6CB-B6060CBE3BAC}"/>
                    </a:ext>
                  </a:extLst>
                </p:cNvPr>
                <p:cNvGrpSpPr/>
                <p:nvPr/>
              </p:nvGrpSpPr>
              <p:grpSpPr>
                <a:xfrm>
                  <a:off x="590312" y="2982797"/>
                  <a:ext cx="2631794" cy="875247"/>
                  <a:chOff x="6213792" y="4114590"/>
                  <a:chExt cx="3394232" cy="814592"/>
                </a:xfrm>
              </p:grpSpPr>
              <p:sp>
                <p:nvSpPr>
                  <p:cNvPr id="161" name="Freeform 16">
                    <a:extLst>
                      <a:ext uri="{FF2B5EF4-FFF2-40B4-BE49-F238E27FC236}">
                        <a16:creationId xmlns:a16="http://schemas.microsoft.com/office/drawing/2014/main" id="{C04C8818-896E-4852-B891-CA5B80AAAC9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219270" y="4189034"/>
                    <a:ext cx="675076" cy="534136"/>
                  </a:xfrm>
                  <a:custGeom>
                    <a:avLst/>
                    <a:gdLst>
                      <a:gd name="T0" fmla="*/ 752 w 752"/>
                      <a:gd name="T1" fmla="*/ 88 h 595"/>
                      <a:gd name="T2" fmla="*/ 752 w 752"/>
                      <a:gd name="T3" fmla="*/ 595 h 595"/>
                      <a:gd name="T4" fmla="*/ 0 w 752"/>
                      <a:gd name="T5" fmla="*/ 395 h 595"/>
                      <a:gd name="T6" fmla="*/ 0 w 752"/>
                      <a:gd name="T7" fmla="*/ 0 h 595"/>
                      <a:gd name="T8" fmla="*/ 752 w 752"/>
                      <a:gd name="T9" fmla="*/ 88 h 5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52" h="595">
                        <a:moveTo>
                          <a:pt x="752" y="88"/>
                        </a:moveTo>
                        <a:lnTo>
                          <a:pt x="752" y="595"/>
                        </a:lnTo>
                        <a:lnTo>
                          <a:pt x="0" y="395"/>
                        </a:lnTo>
                        <a:lnTo>
                          <a:pt x="0" y="0"/>
                        </a:lnTo>
                        <a:lnTo>
                          <a:pt x="752" y="88"/>
                        </a:lnTo>
                        <a:close/>
                      </a:path>
                    </a:pathLst>
                  </a:custGeom>
                  <a:solidFill>
                    <a:srgbClr val="A0A0A0"/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162" name="Freeform 17">
                    <a:extLst>
                      <a:ext uri="{FF2B5EF4-FFF2-40B4-BE49-F238E27FC236}">
                        <a16:creationId xmlns:a16="http://schemas.microsoft.com/office/drawing/2014/main" id="{587A0E6B-5EB6-44FB-BDD9-C1A12C4552C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29265" y="4193960"/>
                    <a:ext cx="1290006" cy="570942"/>
                  </a:xfrm>
                  <a:custGeom>
                    <a:avLst/>
                    <a:gdLst>
                      <a:gd name="T0" fmla="*/ 1437 w 1437"/>
                      <a:gd name="T1" fmla="*/ 0 h 636"/>
                      <a:gd name="T2" fmla="*/ 1437 w 1437"/>
                      <a:gd name="T3" fmla="*/ 395 h 636"/>
                      <a:gd name="T4" fmla="*/ 0 w 1437"/>
                      <a:gd name="T5" fmla="*/ 636 h 636"/>
                      <a:gd name="T6" fmla="*/ 0 w 1437"/>
                      <a:gd name="T7" fmla="*/ 129 h 636"/>
                      <a:gd name="T8" fmla="*/ 1437 w 1437"/>
                      <a:gd name="T9" fmla="*/ 0 h 6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37" h="636">
                        <a:moveTo>
                          <a:pt x="1437" y="0"/>
                        </a:moveTo>
                        <a:lnTo>
                          <a:pt x="1437" y="395"/>
                        </a:lnTo>
                        <a:lnTo>
                          <a:pt x="0" y="636"/>
                        </a:lnTo>
                        <a:lnTo>
                          <a:pt x="0" y="129"/>
                        </a:lnTo>
                        <a:lnTo>
                          <a:pt x="1437" y="0"/>
                        </a:lnTo>
                        <a:close/>
                      </a:path>
                    </a:pathLst>
                  </a:custGeom>
                  <a:solidFill>
                    <a:srgbClr val="E6E6E6"/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163" name="Freeform 25">
                    <a:extLst>
                      <a:ext uri="{FF2B5EF4-FFF2-40B4-BE49-F238E27FC236}">
                        <a16:creationId xmlns:a16="http://schemas.microsoft.com/office/drawing/2014/main" id="{8C913859-377D-45DF-B6E2-7DD790DAF32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213792" y="4300557"/>
                    <a:ext cx="1388754" cy="619418"/>
                  </a:xfrm>
                  <a:custGeom>
                    <a:avLst/>
                    <a:gdLst>
                      <a:gd name="T0" fmla="*/ 1547 w 1547"/>
                      <a:gd name="T1" fmla="*/ 183 h 690"/>
                      <a:gd name="T2" fmla="*/ 1547 w 1547"/>
                      <a:gd name="T3" fmla="*/ 690 h 690"/>
                      <a:gd name="T4" fmla="*/ 0 w 1547"/>
                      <a:gd name="T5" fmla="*/ 504 h 690"/>
                      <a:gd name="T6" fmla="*/ 0 w 1547"/>
                      <a:gd name="T7" fmla="*/ 0 h 690"/>
                      <a:gd name="T8" fmla="*/ 1547 w 1547"/>
                      <a:gd name="T9" fmla="*/ 183 h 6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47" h="690">
                        <a:moveTo>
                          <a:pt x="1547" y="183"/>
                        </a:moveTo>
                        <a:lnTo>
                          <a:pt x="1547" y="690"/>
                        </a:lnTo>
                        <a:lnTo>
                          <a:pt x="0" y="504"/>
                        </a:lnTo>
                        <a:lnTo>
                          <a:pt x="0" y="0"/>
                        </a:lnTo>
                        <a:lnTo>
                          <a:pt x="1547" y="183"/>
                        </a:lnTo>
                        <a:close/>
                      </a:path>
                    </a:pathLst>
                  </a:custGeom>
                  <a:solidFill>
                    <a:schemeClr val="accent5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164" name="Freeform 26">
                    <a:extLst>
                      <a:ext uri="{FF2B5EF4-FFF2-40B4-BE49-F238E27FC236}">
                        <a16:creationId xmlns:a16="http://schemas.microsoft.com/office/drawing/2014/main" id="{AC8AAEBB-EB5A-440A-93B0-3F27A74E8B2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02546" y="4275651"/>
                    <a:ext cx="2005478" cy="653531"/>
                  </a:xfrm>
                  <a:custGeom>
                    <a:avLst/>
                    <a:gdLst>
                      <a:gd name="T0" fmla="*/ 2234 w 2234"/>
                      <a:gd name="T1" fmla="*/ 0 h 728"/>
                      <a:gd name="T2" fmla="*/ 2234 w 2234"/>
                      <a:gd name="T3" fmla="*/ 507 h 728"/>
                      <a:gd name="T4" fmla="*/ 0 w 2234"/>
                      <a:gd name="T5" fmla="*/ 728 h 728"/>
                      <a:gd name="T6" fmla="*/ 0 w 2234"/>
                      <a:gd name="T7" fmla="*/ 221 h 728"/>
                      <a:gd name="T8" fmla="*/ 2234 w 2234"/>
                      <a:gd name="T9" fmla="*/ 0 h 7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234" h="728">
                        <a:moveTo>
                          <a:pt x="2234" y="0"/>
                        </a:moveTo>
                        <a:lnTo>
                          <a:pt x="2234" y="507"/>
                        </a:lnTo>
                        <a:lnTo>
                          <a:pt x="0" y="728"/>
                        </a:lnTo>
                        <a:lnTo>
                          <a:pt x="0" y="221"/>
                        </a:lnTo>
                        <a:lnTo>
                          <a:pt x="2234" y="0"/>
                        </a:lnTo>
                        <a:close/>
                      </a:path>
                    </a:pathLst>
                  </a:custGeom>
                  <a:solidFill>
                    <a:schemeClr val="accent6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165" name="Freeform 27">
                    <a:extLst>
                      <a:ext uri="{FF2B5EF4-FFF2-40B4-BE49-F238E27FC236}">
                        <a16:creationId xmlns:a16="http://schemas.microsoft.com/office/drawing/2014/main" id="{926C378B-0408-4F98-8444-CF937AED8292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213792" y="4115351"/>
                    <a:ext cx="3394232" cy="363572"/>
                  </a:xfrm>
                  <a:custGeom>
                    <a:avLst/>
                    <a:gdLst>
                      <a:gd name="T0" fmla="*/ 2236 w 3781"/>
                      <a:gd name="T1" fmla="*/ 0 h 405"/>
                      <a:gd name="T2" fmla="*/ 3781 w 3781"/>
                      <a:gd name="T3" fmla="*/ 184 h 405"/>
                      <a:gd name="T4" fmla="*/ 1547 w 3781"/>
                      <a:gd name="T5" fmla="*/ 405 h 405"/>
                      <a:gd name="T6" fmla="*/ 0 w 3781"/>
                      <a:gd name="T7" fmla="*/ 222 h 405"/>
                      <a:gd name="T8" fmla="*/ 2236 w 3781"/>
                      <a:gd name="T9" fmla="*/ 0 h 405"/>
                      <a:gd name="T10" fmla="*/ 797 w 3781"/>
                      <a:gd name="T11" fmla="*/ 222 h 405"/>
                      <a:gd name="T12" fmla="*/ 1550 w 3781"/>
                      <a:gd name="T13" fmla="*/ 312 h 405"/>
                      <a:gd name="T14" fmla="*/ 2986 w 3781"/>
                      <a:gd name="T15" fmla="*/ 181 h 405"/>
                      <a:gd name="T16" fmla="*/ 2234 w 3781"/>
                      <a:gd name="T17" fmla="*/ 93 h 405"/>
                      <a:gd name="T18" fmla="*/ 797 w 3781"/>
                      <a:gd name="T19" fmla="*/ 222 h 4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781" h="405">
                        <a:moveTo>
                          <a:pt x="2236" y="0"/>
                        </a:moveTo>
                        <a:lnTo>
                          <a:pt x="3781" y="184"/>
                        </a:lnTo>
                        <a:lnTo>
                          <a:pt x="1547" y="405"/>
                        </a:lnTo>
                        <a:lnTo>
                          <a:pt x="0" y="222"/>
                        </a:lnTo>
                        <a:lnTo>
                          <a:pt x="2236" y="0"/>
                        </a:lnTo>
                        <a:close/>
                        <a:moveTo>
                          <a:pt x="797" y="222"/>
                        </a:moveTo>
                        <a:lnTo>
                          <a:pt x="1550" y="312"/>
                        </a:lnTo>
                        <a:lnTo>
                          <a:pt x="2986" y="181"/>
                        </a:lnTo>
                        <a:lnTo>
                          <a:pt x="2234" y="93"/>
                        </a:lnTo>
                        <a:lnTo>
                          <a:pt x="797" y="222"/>
                        </a:lnTo>
                        <a:close/>
                      </a:path>
                    </a:pathLst>
                  </a:custGeom>
                  <a:solidFill>
                    <a:srgbClr val="F7F7F7"/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166" name="Freeform 28">
                    <a:extLst>
                      <a:ext uri="{FF2B5EF4-FFF2-40B4-BE49-F238E27FC236}">
                        <a16:creationId xmlns:a16="http://schemas.microsoft.com/office/drawing/2014/main" id="{852D8DB4-3BA8-4414-8468-DA565D60831E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213792" y="4114590"/>
                    <a:ext cx="3394232" cy="363572"/>
                  </a:xfrm>
                  <a:custGeom>
                    <a:avLst/>
                    <a:gdLst>
                      <a:gd name="T0" fmla="*/ 2236 w 3781"/>
                      <a:gd name="T1" fmla="*/ 0 h 405"/>
                      <a:gd name="T2" fmla="*/ 3781 w 3781"/>
                      <a:gd name="T3" fmla="*/ 184 h 405"/>
                      <a:gd name="T4" fmla="*/ 1547 w 3781"/>
                      <a:gd name="T5" fmla="*/ 405 h 405"/>
                      <a:gd name="T6" fmla="*/ 0 w 3781"/>
                      <a:gd name="T7" fmla="*/ 222 h 405"/>
                      <a:gd name="T8" fmla="*/ 2236 w 3781"/>
                      <a:gd name="T9" fmla="*/ 0 h 405"/>
                      <a:gd name="T10" fmla="*/ 797 w 3781"/>
                      <a:gd name="T11" fmla="*/ 222 h 405"/>
                      <a:gd name="T12" fmla="*/ 1550 w 3781"/>
                      <a:gd name="T13" fmla="*/ 312 h 405"/>
                      <a:gd name="T14" fmla="*/ 2986 w 3781"/>
                      <a:gd name="T15" fmla="*/ 181 h 405"/>
                      <a:gd name="T16" fmla="*/ 2234 w 3781"/>
                      <a:gd name="T17" fmla="*/ 93 h 405"/>
                      <a:gd name="T18" fmla="*/ 797 w 3781"/>
                      <a:gd name="T19" fmla="*/ 222 h 4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781" h="405">
                        <a:moveTo>
                          <a:pt x="2236" y="0"/>
                        </a:moveTo>
                        <a:lnTo>
                          <a:pt x="3781" y="184"/>
                        </a:lnTo>
                        <a:lnTo>
                          <a:pt x="1547" y="405"/>
                        </a:lnTo>
                        <a:lnTo>
                          <a:pt x="0" y="222"/>
                        </a:lnTo>
                        <a:lnTo>
                          <a:pt x="2236" y="0"/>
                        </a:lnTo>
                        <a:moveTo>
                          <a:pt x="797" y="222"/>
                        </a:moveTo>
                        <a:lnTo>
                          <a:pt x="1550" y="312"/>
                        </a:lnTo>
                        <a:lnTo>
                          <a:pt x="2986" y="181"/>
                        </a:lnTo>
                        <a:lnTo>
                          <a:pt x="2234" y="93"/>
                        </a:lnTo>
                        <a:lnTo>
                          <a:pt x="797" y="222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</p:grpSp>
            <p:grpSp>
              <p:nvGrpSpPr>
                <p:cNvPr id="135" name="Group 29">
                  <a:extLst>
                    <a:ext uri="{FF2B5EF4-FFF2-40B4-BE49-F238E27FC236}">
                      <a16:creationId xmlns:a16="http://schemas.microsoft.com/office/drawing/2014/main" id="{6FFB45E4-AB9C-473D-BC53-6B2DE14A74A8}"/>
                    </a:ext>
                  </a:extLst>
                </p:cNvPr>
                <p:cNvGrpSpPr/>
                <p:nvPr/>
              </p:nvGrpSpPr>
              <p:grpSpPr>
                <a:xfrm>
                  <a:off x="761137" y="2403928"/>
                  <a:ext cx="2329819" cy="774312"/>
                  <a:chOff x="6213792" y="4114590"/>
                  <a:chExt cx="3394232" cy="814058"/>
                </a:xfrm>
              </p:grpSpPr>
              <p:sp>
                <p:nvSpPr>
                  <p:cNvPr id="155" name="Freeform 23">
                    <a:extLst>
                      <a:ext uri="{FF2B5EF4-FFF2-40B4-BE49-F238E27FC236}">
                        <a16:creationId xmlns:a16="http://schemas.microsoft.com/office/drawing/2014/main" id="{21EEC067-3F77-4D77-AA0E-7D77C051F3D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219270" y="4189034"/>
                    <a:ext cx="675076" cy="534136"/>
                  </a:xfrm>
                  <a:custGeom>
                    <a:avLst/>
                    <a:gdLst>
                      <a:gd name="T0" fmla="*/ 752 w 752"/>
                      <a:gd name="T1" fmla="*/ 88 h 595"/>
                      <a:gd name="T2" fmla="*/ 752 w 752"/>
                      <a:gd name="T3" fmla="*/ 595 h 595"/>
                      <a:gd name="T4" fmla="*/ 0 w 752"/>
                      <a:gd name="T5" fmla="*/ 395 h 595"/>
                      <a:gd name="T6" fmla="*/ 0 w 752"/>
                      <a:gd name="T7" fmla="*/ 0 h 595"/>
                      <a:gd name="T8" fmla="*/ 752 w 752"/>
                      <a:gd name="T9" fmla="*/ 88 h 5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52" h="595">
                        <a:moveTo>
                          <a:pt x="752" y="88"/>
                        </a:moveTo>
                        <a:lnTo>
                          <a:pt x="752" y="595"/>
                        </a:lnTo>
                        <a:lnTo>
                          <a:pt x="0" y="395"/>
                        </a:lnTo>
                        <a:lnTo>
                          <a:pt x="0" y="0"/>
                        </a:lnTo>
                        <a:lnTo>
                          <a:pt x="752" y="88"/>
                        </a:lnTo>
                        <a:close/>
                      </a:path>
                    </a:pathLst>
                  </a:custGeom>
                  <a:solidFill>
                    <a:schemeClr val="accent3">
                      <a:lumMod val="50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156" name="Freeform 24">
                    <a:extLst>
                      <a:ext uri="{FF2B5EF4-FFF2-40B4-BE49-F238E27FC236}">
                        <a16:creationId xmlns:a16="http://schemas.microsoft.com/office/drawing/2014/main" id="{A2A93B40-371C-42EE-B558-A1D77FE4572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29265" y="4193426"/>
                    <a:ext cx="1290006" cy="570942"/>
                  </a:xfrm>
                  <a:custGeom>
                    <a:avLst/>
                    <a:gdLst>
                      <a:gd name="T0" fmla="*/ 1437 w 1437"/>
                      <a:gd name="T1" fmla="*/ 0 h 636"/>
                      <a:gd name="T2" fmla="*/ 1437 w 1437"/>
                      <a:gd name="T3" fmla="*/ 395 h 636"/>
                      <a:gd name="T4" fmla="*/ 0 w 1437"/>
                      <a:gd name="T5" fmla="*/ 636 h 636"/>
                      <a:gd name="T6" fmla="*/ 0 w 1437"/>
                      <a:gd name="T7" fmla="*/ 129 h 636"/>
                      <a:gd name="T8" fmla="*/ 1437 w 1437"/>
                      <a:gd name="T9" fmla="*/ 0 h 6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37" h="636">
                        <a:moveTo>
                          <a:pt x="1437" y="0"/>
                        </a:moveTo>
                        <a:lnTo>
                          <a:pt x="1437" y="395"/>
                        </a:lnTo>
                        <a:lnTo>
                          <a:pt x="0" y="636"/>
                        </a:lnTo>
                        <a:lnTo>
                          <a:pt x="0" y="129"/>
                        </a:lnTo>
                        <a:lnTo>
                          <a:pt x="1437" y="0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157" name="Freeform 25">
                    <a:extLst>
                      <a:ext uri="{FF2B5EF4-FFF2-40B4-BE49-F238E27FC236}">
                        <a16:creationId xmlns:a16="http://schemas.microsoft.com/office/drawing/2014/main" id="{18F4A067-644D-4CA5-ACBA-86E994BA4ED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213792" y="4300582"/>
                    <a:ext cx="1388754" cy="619418"/>
                  </a:xfrm>
                  <a:custGeom>
                    <a:avLst/>
                    <a:gdLst>
                      <a:gd name="T0" fmla="*/ 1547 w 1547"/>
                      <a:gd name="T1" fmla="*/ 183 h 690"/>
                      <a:gd name="T2" fmla="*/ 1547 w 1547"/>
                      <a:gd name="T3" fmla="*/ 690 h 690"/>
                      <a:gd name="T4" fmla="*/ 0 w 1547"/>
                      <a:gd name="T5" fmla="*/ 504 h 690"/>
                      <a:gd name="T6" fmla="*/ 0 w 1547"/>
                      <a:gd name="T7" fmla="*/ 0 h 690"/>
                      <a:gd name="T8" fmla="*/ 1547 w 1547"/>
                      <a:gd name="T9" fmla="*/ 183 h 6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47" h="690">
                        <a:moveTo>
                          <a:pt x="1547" y="183"/>
                        </a:moveTo>
                        <a:lnTo>
                          <a:pt x="1547" y="690"/>
                        </a:lnTo>
                        <a:lnTo>
                          <a:pt x="0" y="504"/>
                        </a:lnTo>
                        <a:lnTo>
                          <a:pt x="0" y="0"/>
                        </a:lnTo>
                        <a:lnTo>
                          <a:pt x="1547" y="183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158" name="Freeform 26">
                    <a:extLst>
                      <a:ext uri="{FF2B5EF4-FFF2-40B4-BE49-F238E27FC236}">
                        <a16:creationId xmlns:a16="http://schemas.microsoft.com/office/drawing/2014/main" id="{A59E0661-EE28-4CCF-8165-B8C4D36ADE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02546" y="4275117"/>
                    <a:ext cx="2005478" cy="653531"/>
                  </a:xfrm>
                  <a:custGeom>
                    <a:avLst/>
                    <a:gdLst>
                      <a:gd name="T0" fmla="*/ 2234 w 2234"/>
                      <a:gd name="T1" fmla="*/ 0 h 728"/>
                      <a:gd name="T2" fmla="*/ 2234 w 2234"/>
                      <a:gd name="T3" fmla="*/ 507 h 728"/>
                      <a:gd name="T4" fmla="*/ 0 w 2234"/>
                      <a:gd name="T5" fmla="*/ 728 h 728"/>
                      <a:gd name="T6" fmla="*/ 0 w 2234"/>
                      <a:gd name="T7" fmla="*/ 221 h 728"/>
                      <a:gd name="T8" fmla="*/ 2234 w 2234"/>
                      <a:gd name="T9" fmla="*/ 0 h 7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234" h="728">
                        <a:moveTo>
                          <a:pt x="2234" y="0"/>
                        </a:moveTo>
                        <a:lnTo>
                          <a:pt x="2234" y="507"/>
                        </a:lnTo>
                        <a:lnTo>
                          <a:pt x="0" y="728"/>
                        </a:lnTo>
                        <a:lnTo>
                          <a:pt x="0" y="221"/>
                        </a:lnTo>
                        <a:lnTo>
                          <a:pt x="2234" y="0"/>
                        </a:lnTo>
                        <a:close/>
                      </a:path>
                    </a:pathLst>
                  </a:custGeom>
                  <a:solidFill>
                    <a:schemeClr val="accent3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159" name="Freeform 27">
                    <a:extLst>
                      <a:ext uri="{FF2B5EF4-FFF2-40B4-BE49-F238E27FC236}">
                        <a16:creationId xmlns:a16="http://schemas.microsoft.com/office/drawing/2014/main" id="{460B014C-F0CE-4124-A35F-71D4F06B7513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213792" y="4114590"/>
                    <a:ext cx="3394232" cy="363572"/>
                  </a:xfrm>
                  <a:custGeom>
                    <a:avLst/>
                    <a:gdLst>
                      <a:gd name="T0" fmla="*/ 2236 w 3781"/>
                      <a:gd name="T1" fmla="*/ 0 h 405"/>
                      <a:gd name="T2" fmla="*/ 3781 w 3781"/>
                      <a:gd name="T3" fmla="*/ 184 h 405"/>
                      <a:gd name="T4" fmla="*/ 1547 w 3781"/>
                      <a:gd name="T5" fmla="*/ 405 h 405"/>
                      <a:gd name="T6" fmla="*/ 0 w 3781"/>
                      <a:gd name="T7" fmla="*/ 222 h 405"/>
                      <a:gd name="T8" fmla="*/ 2236 w 3781"/>
                      <a:gd name="T9" fmla="*/ 0 h 405"/>
                      <a:gd name="T10" fmla="*/ 797 w 3781"/>
                      <a:gd name="T11" fmla="*/ 222 h 405"/>
                      <a:gd name="T12" fmla="*/ 1550 w 3781"/>
                      <a:gd name="T13" fmla="*/ 312 h 405"/>
                      <a:gd name="T14" fmla="*/ 2986 w 3781"/>
                      <a:gd name="T15" fmla="*/ 181 h 405"/>
                      <a:gd name="T16" fmla="*/ 2234 w 3781"/>
                      <a:gd name="T17" fmla="*/ 93 h 405"/>
                      <a:gd name="T18" fmla="*/ 797 w 3781"/>
                      <a:gd name="T19" fmla="*/ 222 h 4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781" h="405">
                        <a:moveTo>
                          <a:pt x="2236" y="0"/>
                        </a:moveTo>
                        <a:lnTo>
                          <a:pt x="3781" y="184"/>
                        </a:lnTo>
                        <a:lnTo>
                          <a:pt x="1547" y="405"/>
                        </a:lnTo>
                        <a:lnTo>
                          <a:pt x="0" y="222"/>
                        </a:lnTo>
                        <a:lnTo>
                          <a:pt x="2236" y="0"/>
                        </a:lnTo>
                        <a:close/>
                        <a:moveTo>
                          <a:pt x="797" y="222"/>
                        </a:moveTo>
                        <a:lnTo>
                          <a:pt x="1550" y="312"/>
                        </a:lnTo>
                        <a:lnTo>
                          <a:pt x="2986" y="181"/>
                        </a:lnTo>
                        <a:lnTo>
                          <a:pt x="2234" y="93"/>
                        </a:lnTo>
                        <a:lnTo>
                          <a:pt x="797" y="222"/>
                        </a:lnTo>
                        <a:close/>
                      </a:path>
                    </a:pathLst>
                  </a:custGeom>
                  <a:solidFill>
                    <a:schemeClr val="accent3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160" name="Freeform 28">
                    <a:extLst>
                      <a:ext uri="{FF2B5EF4-FFF2-40B4-BE49-F238E27FC236}">
                        <a16:creationId xmlns:a16="http://schemas.microsoft.com/office/drawing/2014/main" id="{2D5FBF35-1C47-4C33-A224-C6FF2322C418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213792" y="4114590"/>
                    <a:ext cx="3394232" cy="363572"/>
                  </a:xfrm>
                  <a:custGeom>
                    <a:avLst/>
                    <a:gdLst>
                      <a:gd name="T0" fmla="*/ 2236 w 3781"/>
                      <a:gd name="T1" fmla="*/ 0 h 405"/>
                      <a:gd name="T2" fmla="*/ 3781 w 3781"/>
                      <a:gd name="T3" fmla="*/ 184 h 405"/>
                      <a:gd name="T4" fmla="*/ 1547 w 3781"/>
                      <a:gd name="T5" fmla="*/ 405 h 405"/>
                      <a:gd name="T6" fmla="*/ 0 w 3781"/>
                      <a:gd name="T7" fmla="*/ 222 h 405"/>
                      <a:gd name="T8" fmla="*/ 2236 w 3781"/>
                      <a:gd name="T9" fmla="*/ 0 h 405"/>
                      <a:gd name="T10" fmla="*/ 797 w 3781"/>
                      <a:gd name="T11" fmla="*/ 222 h 405"/>
                      <a:gd name="T12" fmla="*/ 1550 w 3781"/>
                      <a:gd name="T13" fmla="*/ 312 h 405"/>
                      <a:gd name="T14" fmla="*/ 2986 w 3781"/>
                      <a:gd name="T15" fmla="*/ 181 h 405"/>
                      <a:gd name="T16" fmla="*/ 2234 w 3781"/>
                      <a:gd name="T17" fmla="*/ 93 h 405"/>
                      <a:gd name="T18" fmla="*/ 797 w 3781"/>
                      <a:gd name="T19" fmla="*/ 222 h 4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781" h="405">
                        <a:moveTo>
                          <a:pt x="2236" y="0"/>
                        </a:moveTo>
                        <a:lnTo>
                          <a:pt x="3781" y="184"/>
                        </a:lnTo>
                        <a:lnTo>
                          <a:pt x="1547" y="405"/>
                        </a:lnTo>
                        <a:lnTo>
                          <a:pt x="0" y="222"/>
                        </a:lnTo>
                        <a:lnTo>
                          <a:pt x="2236" y="0"/>
                        </a:lnTo>
                        <a:moveTo>
                          <a:pt x="797" y="222"/>
                        </a:moveTo>
                        <a:lnTo>
                          <a:pt x="1550" y="312"/>
                        </a:lnTo>
                        <a:lnTo>
                          <a:pt x="2986" y="181"/>
                        </a:lnTo>
                        <a:lnTo>
                          <a:pt x="2234" y="93"/>
                        </a:lnTo>
                        <a:lnTo>
                          <a:pt x="797" y="222"/>
                        </a:lnTo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</p:grpSp>
            <p:grpSp>
              <p:nvGrpSpPr>
                <p:cNvPr id="136" name="Group 2177">
                  <a:extLst>
                    <a:ext uri="{FF2B5EF4-FFF2-40B4-BE49-F238E27FC236}">
                      <a16:creationId xmlns:a16="http://schemas.microsoft.com/office/drawing/2014/main" id="{A1788E6C-CDCA-4124-9D86-D9CDCA57C77A}"/>
                    </a:ext>
                  </a:extLst>
                </p:cNvPr>
                <p:cNvGrpSpPr/>
                <p:nvPr/>
              </p:nvGrpSpPr>
              <p:grpSpPr>
                <a:xfrm>
                  <a:off x="3090957" y="2586446"/>
                  <a:ext cx="487206" cy="428279"/>
                  <a:chOff x="356996" y="251069"/>
                  <a:chExt cx="3144038" cy="1063945"/>
                </a:xfrm>
              </p:grpSpPr>
              <p:sp>
                <p:nvSpPr>
                  <p:cNvPr id="153" name="Shape 2175">
                    <a:extLst>
                      <a:ext uri="{FF2B5EF4-FFF2-40B4-BE49-F238E27FC236}">
                        <a16:creationId xmlns:a16="http://schemas.microsoft.com/office/drawing/2014/main" id="{C38FD2FC-0217-4BA9-B9A2-2B2DE813EEE5}"/>
                      </a:ext>
                    </a:extLst>
                  </p:cNvPr>
                  <p:cNvSpPr/>
                  <p:nvPr/>
                </p:nvSpPr>
                <p:spPr>
                  <a:xfrm flipV="1">
                    <a:off x="3501034" y="251069"/>
                    <a:ext cx="0" cy="1063945"/>
                  </a:xfrm>
                  <a:prstGeom prst="line">
                    <a:avLst/>
                  </a:prstGeom>
                  <a:noFill/>
                  <a:ln w="6350" cap="flat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67733" tIns="67733" rIns="67733" bIns="67733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3200">
                        <a:solidFill>
                          <a:srgbClr val="000000"/>
                        </a:solidFill>
                        <a:latin typeface="Helvetica Light"/>
                        <a:ea typeface="Helvetica Light"/>
                        <a:cs typeface="Helvetica Light"/>
                        <a:sym typeface="Helvetica Light"/>
                      </a:defRPr>
                    </a:pPr>
                    <a:endParaRPr kumimoji="0" sz="4267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Helvetica Light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154" name="Shape 2176">
                    <a:extLst>
                      <a:ext uri="{FF2B5EF4-FFF2-40B4-BE49-F238E27FC236}">
                        <a16:creationId xmlns:a16="http://schemas.microsoft.com/office/drawing/2014/main" id="{944A68BD-88A8-4AA4-AD0A-9DC224D04677}"/>
                      </a:ext>
                    </a:extLst>
                  </p:cNvPr>
                  <p:cNvSpPr/>
                  <p:nvPr/>
                </p:nvSpPr>
                <p:spPr>
                  <a:xfrm flipH="1">
                    <a:off x="356996" y="730506"/>
                    <a:ext cx="3144038" cy="13927"/>
                  </a:xfrm>
                  <a:prstGeom prst="line">
                    <a:avLst/>
                  </a:prstGeom>
                  <a:noFill/>
                  <a:ln w="6350" cap="flat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miter lim="400000"/>
                    <a:tailEnd type="oval" w="med" len="med"/>
                  </a:ln>
                  <a:effectLst/>
                </p:spPr>
                <p:txBody>
                  <a:bodyPr wrap="square" lIns="67733" tIns="67733" rIns="67733" bIns="67733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3200">
                        <a:solidFill>
                          <a:srgbClr val="000000"/>
                        </a:solidFill>
                        <a:latin typeface="Helvetica Light"/>
                        <a:ea typeface="Helvetica Light"/>
                        <a:cs typeface="Helvetica Light"/>
                        <a:sym typeface="Helvetica Light"/>
                      </a:defRPr>
                    </a:pPr>
                    <a:endParaRPr kumimoji="0" sz="4267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Helvetica Light"/>
                      <a:cs typeface="+mn-cs"/>
                      <a:sym typeface="+mn-lt"/>
                    </a:endParaRPr>
                  </a:p>
                </p:txBody>
              </p:sp>
            </p:grpSp>
            <p:grpSp>
              <p:nvGrpSpPr>
                <p:cNvPr id="137" name="Group 44">
                  <a:extLst>
                    <a:ext uri="{FF2B5EF4-FFF2-40B4-BE49-F238E27FC236}">
                      <a16:creationId xmlns:a16="http://schemas.microsoft.com/office/drawing/2014/main" id="{3BD24BB4-DD83-4620-B9E9-895509F1F45E}"/>
                    </a:ext>
                  </a:extLst>
                </p:cNvPr>
                <p:cNvGrpSpPr/>
                <p:nvPr/>
              </p:nvGrpSpPr>
              <p:grpSpPr>
                <a:xfrm>
                  <a:off x="970941" y="1907279"/>
                  <a:ext cx="1907602" cy="640300"/>
                  <a:chOff x="6213792" y="4114590"/>
                  <a:chExt cx="3394232" cy="822162"/>
                </a:xfrm>
              </p:grpSpPr>
              <p:sp>
                <p:nvSpPr>
                  <p:cNvPr id="147" name="Freeform 23">
                    <a:extLst>
                      <a:ext uri="{FF2B5EF4-FFF2-40B4-BE49-F238E27FC236}">
                        <a16:creationId xmlns:a16="http://schemas.microsoft.com/office/drawing/2014/main" id="{E5E4027C-0949-4515-81C9-BB13A9672A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219270" y="4189034"/>
                    <a:ext cx="675076" cy="534136"/>
                  </a:xfrm>
                  <a:custGeom>
                    <a:avLst/>
                    <a:gdLst>
                      <a:gd name="T0" fmla="*/ 752 w 752"/>
                      <a:gd name="T1" fmla="*/ 88 h 595"/>
                      <a:gd name="T2" fmla="*/ 752 w 752"/>
                      <a:gd name="T3" fmla="*/ 595 h 595"/>
                      <a:gd name="T4" fmla="*/ 0 w 752"/>
                      <a:gd name="T5" fmla="*/ 395 h 595"/>
                      <a:gd name="T6" fmla="*/ 0 w 752"/>
                      <a:gd name="T7" fmla="*/ 0 h 595"/>
                      <a:gd name="T8" fmla="*/ 752 w 752"/>
                      <a:gd name="T9" fmla="*/ 88 h 5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52" h="595">
                        <a:moveTo>
                          <a:pt x="752" y="88"/>
                        </a:moveTo>
                        <a:lnTo>
                          <a:pt x="752" y="595"/>
                        </a:lnTo>
                        <a:lnTo>
                          <a:pt x="0" y="395"/>
                        </a:lnTo>
                        <a:lnTo>
                          <a:pt x="0" y="0"/>
                        </a:lnTo>
                        <a:lnTo>
                          <a:pt x="752" y="88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148" name="Freeform 24">
                    <a:extLst>
                      <a:ext uri="{FF2B5EF4-FFF2-40B4-BE49-F238E27FC236}">
                        <a16:creationId xmlns:a16="http://schemas.microsoft.com/office/drawing/2014/main" id="{CA6174AA-8A7A-40DF-AE9C-E99D97E49E4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29265" y="4193426"/>
                    <a:ext cx="1290006" cy="570942"/>
                  </a:xfrm>
                  <a:custGeom>
                    <a:avLst/>
                    <a:gdLst>
                      <a:gd name="T0" fmla="*/ 1437 w 1437"/>
                      <a:gd name="T1" fmla="*/ 0 h 636"/>
                      <a:gd name="T2" fmla="*/ 1437 w 1437"/>
                      <a:gd name="T3" fmla="*/ 395 h 636"/>
                      <a:gd name="T4" fmla="*/ 0 w 1437"/>
                      <a:gd name="T5" fmla="*/ 636 h 636"/>
                      <a:gd name="T6" fmla="*/ 0 w 1437"/>
                      <a:gd name="T7" fmla="*/ 129 h 636"/>
                      <a:gd name="T8" fmla="*/ 1437 w 1437"/>
                      <a:gd name="T9" fmla="*/ 0 h 6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37" h="636">
                        <a:moveTo>
                          <a:pt x="1437" y="0"/>
                        </a:moveTo>
                        <a:lnTo>
                          <a:pt x="1437" y="395"/>
                        </a:lnTo>
                        <a:lnTo>
                          <a:pt x="0" y="636"/>
                        </a:lnTo>
                        <a:lnTo>
                          <a:pt x="0" y="129"/>
                        </a:lnTo>
                        <a:lnTo>
                          <a:pt x="1437" y="0"/>
                        </a:lnTo>
                        <a:close/>
                      </a:path>
                    </a:pathLst>
                  </a:cu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149" name="Freeform 25">
                    <a:extLst>
                      <a:ext uri="{FF2B5EF4-FFF2-40B4-BE49-F238E27FC236}">
                        <a16:creationId xmlns:a16="http://schemas.microsoft.com/office/drawing/2014/main" id="{1B3F31D7-AA67-4D64-A8A4-991B67DA3E7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213792" y="4300582"/>
                    <a:ext cx="1388754" cy="619418"/>
                  </a:xfrm>
                  <a:custGeom>
                    <a:avLst/>
                    <a:gdLst>
                      <a:gd name="T0" fmla="*/ 1547 w 1547"/>
                      <a:gd name="T1" fmla="*/ 183 h 690"/>
                      <a:gd name="T2" fmla="*/ 1547 w 1547"/>
                      <a:gd name="T3" fmla="*/ 690 h 690"/>
                      <a:gd name="T4" fmla="*/ 0 w 1547"/>
                      <a:gd name="T5" fmla="*/ 504 h 690"/>
                      <a:gd name="T6" fmla="*/ 0 w 1547"/>
                      <a:gd name="T7" fmla="*/ 0 h 690"/>
                      <a:gd name="T8" fmla="*/ 1547 w 1547"/>
                      <a:gd name="T9" fmla="*/ 183 h 6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47" h="690">
                        <a:moveTo>
                          <a:pt x="1547" y="183"/>
                        </a:moveTo>
                        <a:lnTo>
                          <a:pt x="1547" y="690"/>
                        </a:lnTo>
                        <a:lnTo>
                          <a:pt x="0" y="504"/>
                        </a:lnTo>
                        <a:lnTo>
                          <a:pt x="0" y="0"/>
                        </a:lnTo>
                        <a:lnTo>
                          <a:pt x="1547" y="183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150" name="Freeform 26">
                    <a:extLst>
                      <a:ext uri="{FF2B5EF4-FFF2-40B4-BE49-F238E27FC236}">
                        <a16:creationId xmlns:a16="http://schemas.microsoft.com/office/drawing/2014/main" id="{DD15A625-DAD0-446D-B051-1C087D30130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02546" y="4283221"/>
                    <a:ext cx="2005478" cy="653531"/>
                  </a:xfrm>
                  <a:custGeom>
                    <a:avLst/>
                    <a:gdLst>
                      <a:gd name="T0" fmla="*/ 2234 w 2234"/>
                      <a:gd name="T1" fmla="*/ 0 h 728"/>
                      <a:gd name="T2" fmla="*/ 2234 w 2234"/>
                      <a:gd name="T3" fmla="*/ 507 h 728"/>
                      <a:gd name="T4" fmla="*/ 0 w 2234"/>
                      <a:gd name="T5" fmla="*/ 728 h 728"/>
                      <a:gd name="T6" fmla="*/ 0 w 2234"/>
                      <a:gd name="T7" fmla="*/ 221 h 728"/>
                      <a:gd name="T8" fmla="*/ 2234 w 2234"/>
                      <a:gd name="T9" fmla="*/ 0 h 7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234" h="728">
                        <a:moveTo>
                          <a:pt x="2234" y="0"/>
                        </a:moveTo>
                        <a:lnTo>
                          <a:pt x="2234" y="507"/>
                        </a:lnTo>
                        <a:lnTo>
                          <a:pt x="0" y="728"/>
                        </a:lnTo>
                        <a:lnTo>
                          <a:pt x="0" y="221"/>
                        </a:lnTo>
                        <a:lnTo>
                          <a:pt x="2234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151" name="Freeform 27">
                    <a:extLst>
                      <a:ext uri="{FF2B5EF4-FFF2-40B4-BE49-F238E27FC236}">
                        <a16:creationId xmlns:a16="http://schemas.microsoft.com/office/drawing/2014/main" id="{67CD31D3-7E93-48CA-9905-40AFEA173396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213792" y="4114590"/>
                    <a:ext cx="3394232" cy="363572"/>
                  </a:xfrm>
                  <a:custGeom>
                    <a:avLst/>
                    <a:gdLst>
                      <a:gd name="T0" fmla="*/ 2236 w 3781"/>
                      <a:gd name="T1" fmla="*/ 0 h 405"/>
                      <a:gd name="T2" fmla="*/ 3781 w 3781"/>
                      <a:gd name="T3" fmla="*/ 184 h 405"/>
                      <a:gd name="T4" fmla="*/ 1547 w 3781"/>
                      <a:gd name="T5" fmla="*/ 405 h 405"/>
                      <a:gd name="T6" fmla="*/ 0 w 3781"/>
                      <a:gd name="T7" fmla="*/ 222 h 405"/>
                      <a:gd name="T8" fmla="*/ 2236 w 3781"/>
                      <a:gd name="T9" fmla="*/ 0 h 405"/>
                      <a:gd name="T10" fmla="*/ 797 w 3781"/>
                      <a:gd name="T11" fmla="*/ 222 h 405"/>
                      <a:gd name="T12" fmla="*/ 1550 w 3781"/>
                      <a:gd name="T13" fmla="*/ 312 h 405"/>
                      <a:gd name="T14" fmla="*/ 2986 w 3781"/>
                      <a:gd name="T15" fmla="*/ 181 h 405"/>
                      <a:gd name="T16" fmla="*/ 2234 w 3781"/>
                      <a:gd name="T17" fmla="*/ 93 h 405"/>
                      <a:gd name="T18" fmla="*/ 797 w 3781"/>
                      <a:gd name="T19" fmla="*/ 222 h 4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781" h="405">
                        <a:moveTo>
                          <a:pt x="2236" y="0"/>
                        </a:moveTo>
                        <a:lnTo>
                          <a:pt x="3781" y="184"/>
                        </a:lnTo>
                        <a:lnTo>
                          <a:pt x="1547" y="405"/>
                        </a:lnTo>
                        <a:lnTo>
                          <a:pt x="0" y="222"/>
                        </a:lnTo>
                        <a:lnTo>
                          <a:pt x="2236" y="0"/>
                        </a:lnTo>
                        <a:close/>
                        <a:moveTo>
                          <a:pt x="797" y="222"/>
                        </a:moveTo>
                        <a:lnTo>
                          <a:pt x="1550" y="312"/>
                        </a:lnTo>
                        <a:lnTo>
                          <a:pt x="2986" y="181"/>
                        </a:lnTo>
                        <a:lnTo>
                          <a:pt x="2234" y="93"/>
                        </a:lnTo>
                        <a:lnTo>
                          <a:pt x="797" y="222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152" name="Freeform 28">
                    <a:extLst>
                      <a:ext uri="{FF2B5EF4-FFF2-40B4-BE49-F238E27FC236}">
                        <a16:creationId xmlns:a16="http://schemas.microsoft.com/office/drawing/2014/main" id="{8D6D4C5E-7B59-4870-8C68-932CE43B51B9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213792" y="4114590"/>
                    <a:ext cx="3394232" cy="363572"/>
                  </a:xfrm>
                  <a:custGeom>
                    <a:avLst/>
                    <a:gdLst>
                      <a:gd name="T0" fmla="*/ 2236 w 3781"/>
                      <a:gd name="T1" fmla="*/ 0 h 405"/>
                      <a:gd name="T2" fmla="*/ 3781 w 3781"/>
                      <a:gd name="T3" fmla="*/ 184 h 405"/>
                      <a:gd name="T4" fmla="*/ 1547 w 3781"/>
                      <a:gd name="T5" fmla="*/ 405 h 405"/>
                      <a:gd name="T6" fmla="*/ 0 w 3781"/>
                      <a:gd name="T7" fmla="*/ 222 h 405"/>
                      <a:gd name="T8" fmla="*/ 2236 w 3781"/>
                      <a:gd name="T9" fmla="*/ 0 h 405"/>
                      <a:gd name="T10" fmla="*/ 797 w 3781"/>
                      <a:gd name="T11" fmla="*/ 222 h 405"/>
                      <a:gd name="T12" fmla="*/ 1550 w 3781"/>
                      <a:gd name="T13" fmla="*/ 312 h 405"/>
                      <a:gd name="T14" fmla="*/ 2986 w 3781"/>
                      <a:gd name="T15" fmla="*/ 181 h 405"/>
                      <a:gd name="T16" fmla="*/ 2234 w 3781"/>
                      <a:gd name="T17" fmla="*/ 93 h 405"/>
                      <a:gd name="T18" fmla="*/ 797 w 3781"/>
                      <a:gd name="T19" fmla="*/ 222 h 4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781" h="405">
                        <a:moveTo>
                          <a:pt x="2236" y="0"/>
                        </a:moveTo>
                        <a:lnTo>
                          <a:pt x="3781" y="184"/>
                        </a:lnTo>
                        <a:lnTo>
                          <a:pt x="1547" y="405"/>
                        </a:lnTo>
                        <a:lnTo>
                          <a:pt x="0" y="222"/>
                        </a:lnTo>
                        <a:lnTo>
                          <a:pt x="2236" y="0"/>
                        </a:lnTo>
                        <a:moveTo>
                          <a:pt x="797" y="222"/>
                        </a:moveTo>
                        <a:lnTo>
                          <a:pt x="1550" y="312"/>
                        </a:lnTo>
                        <a:lnTo>
                          <a:pt x="2986" y="181"/>
                        </a:lnTo>
                        <a:lnTo>
                          <a:pt x="2234" y="93"/>
                        </a:lnTo>
                        <a:lnTo>
                          <a:pt x="797" y="222"/>
                        </a:lnTo>
                      </a:path>
                    </a:pathLst>
                  </a:custGeom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等线" panose="020F0502020204030204"/>
                      <a:ea typeface="+mn-ea"/>
                      <a:cs typeface="+mn-cs"/>
                      <a:sym typeface="+mn-lt"/>
                    </a:endParaRPr>
                  </a:p>
                </p:txBody>
              </p:sp>
            </p:grpSp>
            <p:grpSp>
              <p:nvGrpSpPr>
                <p:cNvPr id="138" name="Group 2177">
                  <a:extLst>
                    <a:ext uri="{FF2B5EF4-FFF2-40B4-BE49-F238E27FC236}">
                      <a16:creationId xmlns:a16="http://schemas.microsoft.com/office/drawing/2014/main" id="{3C45A4CB-0EBA-4783-89F3-59152143D197}"/>
                    </a:ext>
                  </a:extLst>
                </p:cNvPr>
                <p:cNvGrpSpPr/>
                <p:nvPr/>
              </p:nvGrpSpPr>
              <p:grpSpPr>
                <a:xfrm>
                  <a:off x="3222104" y="3178240"/>
                  <a:ext cx="556659" cy="458453"/>
                  <a:chOff x="250629" y="154687"/>
                  <a:chExt cx="2665997" cy="1138904"/>
                </a:xfrm>
              </p:grpSpPr>
              <p:sp>
                <p:nvSpPr>
                  <p:cNvPr id="145" name="Shape 2175">
                    <a:extLst>
                      <a:ext uri="{FF2B5EF4-FFF2-40B4-BE49-F238E27FC236}">
                        <a16:creationId xmlns:a16="http://schemas.microsoft.com/office/drawing/2014/main" id="{91D4428D-0EC1-4DC3-99D6-596356C4C496}"/>
                      </a:ext>
                    </a:extLst>
                  </p:cNvPr>
                  <p:cNvSpPr/>
                  <p:nvPr/>
                </p:nvSpPr>
                <p:spPr>
                  <a:xfrm flipV="1">
                    <a:off x="2916626" y="154687"/>
                    <a:ext cx="0" cy="1138904"/>
                  </a:xfrm>
                  <a:prstGeom prst="line">
                    <a:avLst/>
                  </a:prstGeom>
                  <a:noFill/>
                  <a:ln w="6350" cap="flat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67733" tIns="67733" rIns="67733" bIns="67733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3200">
                        <a:solidFill>
                          <a:srgbClr val="000000"/>
                        </a:solidFill>
                        <a:latin typeface="Helvetica Light"/>
                        <a:ea typeface="Helvetica Light"/>
                        <a:cs typeface="Helvetica Light"/>
                        <a:sym typeface="Helvetica Light"/>
                      </a:defRPr>
                    </a:pPr>
                    <a:endParaRPr kumimoji="0" sz="4267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Helvetica Light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146" name="Shape 2176">
                    <a:extLst>
                      <a:ext uri="{FF2B5EF4-FFF2-40B4-BE49-F238E27FC236}">
                        <a16:creationId xmlns:a16="http://schemas.microsoft.com/office/drawing/2014/main" id="{F02BF027-E9FE-44B7-9323-247ADE865F40}"/>
                      </a:ext>
                    </a:extLst>
                  </p:cNvPr>
                  <p:cNvSpPr/>
                  <p:nvPr/>
                </p:nvSpPr>
                <p:spPr>
                  <a:xfrm flipH="1">
                    <a:off x="250629" y="730003"/>
                    <a:ext cx="2651975" cy="497"/>
                  </a:xfrm>
                  <a:prstGeom prst="line">
                    <a:avLst/>
                  </a:prstGeom>
                  <a:noFill/>
                  <a:ln w="6350" cap="flat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miter lim="400000"/>
                    <a:tailEnd type="oval" w="med" len="med"/>
                  </a:ln>
                  <a:effectLst/>
                </p:spPr>
                <p:txBody>
                  <a:bodyPr wrap="square" lIns="67733" tIns="67733" rIns="67733" bIns="67733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3200">
                        <a:solidFill>
                          <a:srgbClr val="000000"/>
                        </a:solidFill>
                        <a:latin typeface="Helvetica Light"/>
                        <a:ea typeface="Helvetica Light"/>
                        <a:cs typeface="Helvetica Light"/>
                        <a:sym typeface="Helvetica Light"/>
                      </a:defRPr>
                    </a:pPr>
                    <a:endParaRPr kumimoji="0" sz="4267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Helvetica Light"/>
                      <a:cs typeface="+mn-cs"/>
                      <a:sym typeface="+mn-lt"/>
                    </a:endParaRPr>
                  </a:p>
                </p:txBody>
              </p:sp>
            </p:grpSp>
            <p:sp>
              <p:nvSpPr>
                <p:cNvPr id="139" name="TextBox 12">
                  <a:extLst>
                    <a:ext uri="{FF2B5EF4-FFF2-40B4-BE49-F238E27FC236}">
                      <a16:creationId xmlns:a16="http://schemas.microsoft.com/office/drawing/2014/main" id="{07861509-9A48-4F27-9763-F9FA2F0574F8}"/>
                    </a:ext>
                  </a:extLst>
                </p:cNvPr>
                <p:cNvSpPr txBox="1"/>
                <p:nvPr/>
              </p:nvSpPr>
              <p:spPr>
                <a:xfrm>
                  <a:off x="3992715" y="3294410"/>
                  <a:ext cx="930711" cy="230833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2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>
                          <a:lumMod val="65000"/>
                          <a:lumOff val="35000"/>
                        </a:srgbClr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ea"/>
                      <a:sym typeface="+mn-lt"/>
                    </a:rPr>
                    <a:t>39.13</a:t>
                  </a:r>
                  <a:r>
                    <a:rPr kumimoji="0" lang="zh-CN" altLang="en-US" sz="2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0">
                          <a:lumMod val="65000"/>
                          <a:lumOff val="35000"/>
                        </a:srgbClr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ea"/>
                      <a:sym typeface="+mn-lt"/>
                    </a:rPr>
                    <a:t>万人</a:t>
                  </a:r>
                  <a:endParaRPr kumimoji="0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65000"/>
                        <a:lumOff val="35000"/>
                      </a:srgbClr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140" name="TextBox 12">
                  <a:extLst>
                    <a:ext uri="{FF2B5EF4-FFF2-40B4-BE49-F238E27FC236}">
                      <a16:creationId xmlns:a16="http://schemas.microsoft.com/office/drawing/2014/main" id="{5B56EC72-FCB5-4AED-AD02-EBC66B97689B}"/>
                    </a:ext>
                  </a:extLst>
                </p:cNvPr>
                <p:cNvSpPr txBox="1"/>
                <p:nvPr/>
              </p:nvSpPr>
              <p:spPr>
                <a:xfrm>
                  <a:off x="3522604" y="2101660"/>
                  <a:ext cx="1072518" cy="230833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2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ea"/>
                      <a:sym typeface="+mn-lt"/>
                    </a:rPr>
                    <a:t>3</a:t>
                  </a:r>
                  <a:r>
                    <a:rPr kumimoji="0" lang="zh-CN" altLang="en-US" sz="2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ea"/>
                      <a:sym typeface="+mn-lt"/>
                    </a:rPr>
                    <a:t>倍以上</a:t>
                  </a:r>
                  <a:endParaRPr kumimoji="0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ea"/>
                    <a:sym typeface="+mn-lt"/>
                  </a:endParaRPr>
                </a:p>
              </p:txBody>
            </p:sp>
            <p:grpSp>
              <p:nvGrpSpPr>
                <p:cNvPr id="141" name="Group 2177">
                  <a:extLst>
                    <a:ext uri="{FF2B5EF4-FFF2-40B4-BE49-F238E27FC236}">
                      <a16:creationId xmlns:a16="http://schemas.microsoft.com/office/drawing/2014/main" id="{5D43452F-B79F-4607-B716-750B6603A9E2}"/>
                    </a:ext>
                  </a:extLst>
                </p:cNvPr>
                <p:cNvGrpSpPr/>
                <p:nvPr/>
              </p:nvGrpSpPr>
              <p:grpSpPr>
                <a:xfrm>
                  <a:off x="2877852" y="2021649"/>
                  <a:ext cx="398448" cy="391675"/>
                  <a:chOff x="33075" y="237370"/>
                  <a:chExt cx="3467961" cy="973011"/>
                </a:xfrm>
              </p:grpSpPr>
              <p:sp>
                <p:nvSpPr>
                  <p:cNvPr id="143" name="Shape 2175">
                    <a:extLst>
                      <a:ext uri="{FF2B5EF4-FFF2-40B4-BE49-F238E27FC236}">
                        <a16:creationId xmlns:a16="http://schemas.microsoft.com/office/drawing/2014/main" id="{AA844F7D-0406-4CEE-89A2-35798EC6BD65}"/>
                      </a:ext>
                    </a:extLst>
                  </p:cNvPr>
                  <p:cNvSpPr/>
                  <p:nvPr/>
                </p:nvSpPr>
                <p:spPr>
                  <a:xfrm flipV="1">
                    <a:off x="3501023" y="237370"/>
                    <a:ext cx="7" cy="973011"/>
                  </a:xfrm>
                  <a:prstGeom prst="line">
                    <a:avLst/>
                  </a:prstGeom>
                  <a:noFill/>
                  <a:ln w="6350" cap="flat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miter lim="400000"/>
                  </a:ln>
                  <a:effectLst/>
                </p:spPr>
                <p:txBody>
                  <a:bodyPr wrap="square" lIns="67733" tIns="67733" rIns="67733" bIns="67733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3200">
                        <a:solidFill>
                          <a:srgbClr val="000000"/>
                        </a:solidFill>
                        <a:latin typeface="Helvetica Light"/>
                        <a:ea typeface="Helvetica Light"/>
                        <a:cs typeface="Helvetica Light"/>
                        <a:sym typeface="Helvetica Light"/>
                      </a:defRPr>
                    </a:pPr>
                    <a:endParaRPr kumimoji="0" sz="4267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Helvetica Light"/>
                      <a:cs typeface="+mn-cs"/>
                      <a:sym typeface="+mn-lt"/>
                    </a:endParaRPr>
                  </a:p>
                </p:txBody>
              </p:sp>
              <p:sp>
                <p:nvSpPr>
                  <p:cNvPr id="144" name="Shape 2176">
                    <a:extLst>
                      <a:ext uri="{FF2B5EF4-FFF2-40B4-BE49-F238E27FC236}">
                        <a16:creationId xmlns:a16="http://schemas.microsoft.com/office/drawing/2014/main" id="{2C9AE5A8-088E-4068-8811-2D92E81473F0}"/>
                      </a:ext>
                    </a:extLst>
                  </p:cNvPr>
                  <p:cNvSpPr/>
                  <p:nvPr/>
                </p:nvSpPr>
                <p:spPr>
                  <a:xfrm flipH="1" flipV="1">
                    <a:off x="33075" y="730506"/>
                    <a:ext cx="3467961" cy="1"/>
                  </a:xfrm>
                  <a:prstGeom prst="line">
                    <a:avLst/>
                  </a:prstGeom>
                  <a:noFill/>
                  <a:ln w="6350" cap="flat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miter lim="400000"/>
                    <a:tailEnd type="oval" w="med" len="med"/>
                  </a:ln>
                  <a:effectLst/>
                </p:spPr>
                <p:txBody>
                  <a:bodyPr wrap="square" lIns="67733" tIns="67733" rIns="67733" bIns="67733" numCol="1" anchor="ctr">
                    <a:no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3200">
                        <a:solidFill>
                          <a:srgbClr val="000000"/>
                        </a:solidFill>
                        <a:latin typeface="Helvetica Light"/>
                        <a:ea typeface="Helvetica Light"/>
                        <a:cs typeface="Helvetica Light"/>
                        <a:sym typeface="Helvetica Light"/>
                      </a:defRPr>
                    </a:pPr>
                    <a:endParaRPr kumimoji="0" sz="4267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Helvetica Light"/>
                      <a:cs typeface="+mn-cs"/>
                      <a:sym typeface="+mn-lt"/>
                    </a:endParaRPr>
                  </a:p>
                </p:txBody>
              </p:sp>
            </p:grpSp>
            <p:sp>
              <p:nvSpPr>
                <p:cNvPr id="142" name="TextBox 12">
                  <a:extLst>
                    <a:ext uri="{FF2B5EF4-FFF2-40B4-BE49-F238E27FC236}">
                      <a16:creationId xmlns:a16="http://schemas.microsoft.com/office/drawing/2014/main" id="{E6321E78-05F6-4ED4-829C-30535B5F21D7}"/>
                    </a:ext>
                  </a:extLst>
                </p:cNvPr>
                <p:cNvSpPr txBox="1"/>
                <p:nvPr/>
              </p:nvSpPr>
              <p:spPr>
                <a:xfrm>
                  <a:off x="3775836" y="2667549"/>
                  <a:ext cx="1099866" cy="230833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2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>
                          <a:lumMod val="50000"/>
                        </a:srgbClr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ea"/>
                      <a:sym typeface="+mn-lt"/>
                    </a:rPr>
                    <a:t>1.4</a:t>
                  </a:r>
                  <a:r>
                    <a:rPr kumimoji="0" lang="zh-CN" altLang="en-US" sz="2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>
                          <a:lumMod val="50000"/>
                        </a:srgbClr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  <a:cs typeface="+mn-ea"/>
                      <a:sym typeface="+mn-lt"/>
                    </a:rPr>
                    <a:t>万人</a:t>
                  </a:r>
                  <a:endParaRPr kumimoji="0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50000"/>
                      </a:srgbClr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29" name="TextBox 30">
                <a:extLst>
                  <a:ext uri="{FF2B5EF4-FFF2-40B4-BE49-F238E27FC236}">
                    <a16:creationId xmlns:a16="http://schemas.microsoft.com/office/drawing/2014/main" id="{6C2B8631-86C6-4F70-B852-90D72818A116}"/>
                  </a:ext>
                </a:extLst>
              </p:cNvPr>
              <p:cNvSpPr txBox="1"/>
              <p:nvPr/>
            </p:nvSpPr>
            <p:spPr>
              <a:xfrm rot="21117957">
                <a:off x="1693227" y="2652968"/>
                <a:ext cx="1503442" cy="43858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我校现有在校本科生人数</a:t>
                </a:r>
                <a:endPara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endParaRPr>
              </a:p>
            </p:txBody>
          </p:sp>
        </p:grpSp>
        <p:sp>
          <p:nvSpPr>
            <p:cNvPr id="125" name="矩形 124">
              <a:extLst>
                <a:ext uri="{FF2B5EF4-FFF2-40B4-BE49-F238E27FC236}">
                  <a16:creationId xmlns:a16="http://schemas.microsoft.com/office/drawing/2014/main" id="{7438EFB1-58E3-4FF8-8C68-1E1A71D050E0}"/>
                </a:ext>
              </a:extLst>
            </p:cNvPr>
            <p:cNvSpPr/>
            <p:nvPr/>
          </p:nvSpPr>
          <p:spPr>
            <a:xfrm rot="21044929">
              <a:off x="2049907" y="2798223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养老行业缺口</a:t>
              </a:r>
            </a:p>
          </p:txBody>
        </p:sp>
        <p:sp>
          <p:nvSpPr>
            <p:cNvPr id="126" name="TextBox 5">
              <a:extLst>
                <a:ext uri="{FF2B5EF4-FFF2-40B4-BE49-F238E27FC236}">
                  <a16:creationId xmlns:a16="http://schemas.microsoft.com/office/drawing/2014/main" id="{00B37A89-0713-472C-8A39-0377BA15D04B}"/>
                </a:ext>
              </a:extLst>
            </p:cNvPr>
            <p:cNvSpPr txBox="1"/>
            <p:nvPr/>
          </p:nvSpPr>
          <p:spPr>
            <a:xfrm rot="21195770">
              <a:off x="2016168" y="4339698"/>
              <a:ext cx="1878012" cy="41819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全市在校生本科生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endParaRPr>
            </a:p>
          </p:txBody>
        </p:sp>
      </p:grpSp>
      <p:sp>
        <p:nvSpPr>
          <p:cNvPr id="109" name="文本框 108">
            <a:extLst>
              <a:ext uri="{FF2B5EF4-FFF2-40B4-BE49-F238E27FC236}">
                <a16:creationId xmlns:a16="http://schemas.microsoft.com/office/drawing/2014/main" id="{9D45E154-76C8-47BB-922A-238F75CC3FC7}"/>
              </a:ext>
            </a:extLst>
          </p:cNvPr>
          <p:cNvSpPr txBox="1"/>
          <p:nvPr/>
        </p:nvSpPr>
        <p:spPr>
          <a:xfrm>
            <a:off x="0" y="0"/>
            <a:ext cx="65935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DB9303"/>
                </a:solidFill>
                <a:effectLst/>
                <a:uLnTx/>
                <a:uFillTx/>
                <a:latin typeface="Arial" panose="020B0604020202090204" pitchFamily="34" charset="0"/>
                <a:ea typeface="华文楷体" panose="02010600040101010101" pitchFamily="2" charset="-122"/>
                <a:cs typeface="Arial" panose="020B0604020202090204" pitchFamily="34" charset="0"/>
              </a:rPr>
              <a:t>项目背景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DB9303"/>
                </a:solidFill>
                <a:effectLst/>
                <a:uLnTx/>
                <a:uFillTx/>
                <a:latin typeface="Arial" panose="020B0604020202090204" pitchFamily="34" charset="0"/>
                <a:ea typeface="华文楷体" panose="02010600040101010101" pitchFamily="2" charset="-122"/>
                <a:cs typeface="Arial" panose="020B0604020202090204" pitchFamily="34" charset="0"/>
              </a:rPr>
              <a:t>▷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90000"/>
                  </a:srgbClr>
                </a:solidFill>
                <a:effectLst/>
                <a:uLnTx/>
                <a:uFillTx/>
                <a:latin typeface="Arial" panose="020B0604020202090204" pitchFamily="34" charset="0"/>
                <a:ea typeface="华文楷体" panose="02010600040101010101" pitchFamily="2" charset="-122"/>
                <a:cs typeface="Arial" panose="020B0604020202090204" pitchFamily="34" charset="0"/>
              </a:rPr>
              <a:t> 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B0B0B0"/>
                </a:solidFill>
                <a:effectLst/>
                <a:uLnTx/>
                <a:uFillTx/>
                <a:latin typeface="Arial" panose="020B0604020202090204" pitchFamily="34" charset="0"/>
                <a:ea typeface="华文楷体" panose="02010600040101010101" pitchFamily="2" charset="-122"/>
                <a:cs typeface="Arial" panose="020B0604020202090204" pitchFamily="34" charset="0"/>
              </a:rPr>
              <a:t>产品与实践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DB9303"/>
                </a:solidFill>
                <a:effectLst/>
                <a:uLnTx/>
                <a:uFillTx/>
                <a:latin typeface="Arial" panose="020B0604020202090204" pitchFamily="34" charset="0"/>
                <a:ea typeface="华文楷体" panose="02010600040101010101" pitchFamily="2" charset="-122"/>
                <a:cs typeface="Arial" panose="020B0604020202090204" pitchFamily="34" charset="0"/>
              </a:rPr>
              <a:t>▷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CE3B27"/>
                </a:solidFill>
                <a:effectLst/>
                <a:uLnTx/>
                <a:uFillTx/>
                <a:latin typeface="Arial" panose="020B0604020202090204" pitchFamily="34" charset="0"/>
                <a:ea typeface="华文楷体" panose="02010600040101010101" pitchFamily="2" charset="-122"/>
                <a:cs typeface="Arial" panose="020B0604020202090204" pitchFamily="34" charset="0"/>
              </a:rPr>
              <a:t> 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B0B0B0"/>
                </a:solidFill>
                <a:effectLst/>
                <a:uLnTx/>
                <a:uFillTx/>
                <a:latin typeface="Arial" panose="020B0604020202090204" pitchFamily="34" charset="0"/>
                <a:ea typeface="华文楷体" panose="02010600040101010101" pitchFamily="2" charset="-122"/>
                <a:cs typeface="Arial" panose="020B0604020202090204" pitchFamily="34" charset="0"/>
              </a:rPr>
              <a:t>团队与战略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F2F2F2">
                  <a:lumMod val="90000"/>
                </a:srgbClr>
              </a:solidFill>
              <a:effectLst/>
              <a:uLnTx/>
              <a:uFillTx/>
              <a:latin typeface="Arial" panose="020B0604020202090204" pitchFamily="34" charset="0"/>
              <a:ea typeface="华文楷体" panose="02010600040101010101" pitchFamily="2" charset="-122"/>
              <a:cs typeface="Arial" panose="020B060402020209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1BD5316-BEF9-4637-958E-8D953B195225}"/>
              </a:ext>
            </a:extLst>
          </p:cNvPr>
          <p:cNvSpPr txBox="1"/>
          <p:nvPr/>
        </p:nvSpPr>
        <p:spPr>
          <a:xfrm>
            <a:off x="1759939" y="1586105"/>
            <a:ext cx="14517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DB930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需求端</a:t>
            </a:r>
          </a:p>
        </p:txBody>
      </p:sp>
      <p:sp>
        <p:nvSpPr>
          <p:cNvPr id="111" name="文本框 110">
            <a:extLst>
              <a:ext uri="{FF2B5EF4-FFF2-40B4-BE49-F238E27FC236}">
                <a16:creationId xmlns:a16="http://schemas.microsoft.com/office/drawing/2014/main" id="{0613688D-FF0F-43E4-8F45-50973A6CFE8F}"/>
              </a:ext>
            </a:extLst>
          </p:cNvPr>
          <p:cNvSpPr txBox="1"/>
          <p:nvPr/>
        </p:nvSpPr>
        <p:spPr>
          <a:xfrm>
            <a:off x="7513128" y="1599839"/>
            <a:ext cx="14517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DB930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供给端</a:t>
            </a:r>
          </a:p>
        </p:txBody>
      </p:sp>
      <p:sp>
        <p:nvSpPr>
          <p:cNvPr id="104" name="页脚占位符 2">
            <a:extLst>
              <a:ext uri="{FF2B5EF4-FFF2-40B4-BE49-F238E27FC236}">
                <a16:creationId xmlns:a16="http://schemas.microsoft.com/office/drawing/2014/main" id="{774639E0-5156-4BAB-B0AA-941D683B0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87608"/>
            <a:ext cx="12192000" cy="270392"/>
          </a:xfrm>
          <a:solidFill>
            <a:schemeClr val="accent6"/>
          </a:solidFill>
          <a:ln>
            <a:solidFill>
              <a:schemeClr val="accent6"/>
            </a:solidFill>
          </a:ln>
        </p:spPr>
        <p:txBody>
          <a:bodyPr/>
          <a:lstStyle/>
          <a:p>
            <a:pPr algn="l" defTabSz="685800">
              <a:defRPr/>
            </a:pPr>
            <a:r>
              <a:rPr lang="zh-CN" altLang="en-US" sz="11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 pitchFamily="34" charset="0"/>
              </a:rPr>
              <a:t>资料来源：</a:t>
            </a:r>
            <a:r>
              <a:rPr lang="en-US" altLang="zh-CN" sz="11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 pitchFamily="34" charset="0"/>
              </a:rPr>
              <a:t>《</a:t>
            </a:r>
            <a:r>
              <a:rPr lang="zh-CN" altLang="en-US" sz="11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 pitchFamily="34" charset="0"/>
              </a:rPr>
              <a:t>上海市教育工作年报（</a:t>
            </a:r>
            <a:r>
              <a:rPr lang="en-US" altLang="zh-CN" sz="11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 pitchFamily="34" charset="0"/>
              </a:rPr>
              <a:t>2019</a:t>
            </a:r>
            <a:r>
              <a:rPr lang="zh-CN" altLang="en-US" sz="11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 pitchFamily="34" charset="0"/>
              </a:rPr>
              <a:t>）</a:t>
            </a:r>
            <a:r>
              <a:rPr lang="en-US" altLang="zh-CN" sz="11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 pitchFamily="34" charset="0"/>
              </a:rPr>
              <a:t>》</a:t>
            </a:r>
            <a:r>
              <a:rPr lang="zh-CN" altLang="en-US" sz="1100" dirty="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 pitchFamily="34" charset="0"/>
              </a:rPr>
              <a:t>、学校官网</a:t>
            </a:r>
            <a:endParaRPr lang="en-GB" altLang="zh-CN" sz="1100" dirty="0">
              <a:solidFill>
                <a:prstClr val="black"/>
              </a:solidFill>
              <a:latin typeface="楷体" panose="02010609060101010101" pitchFamily="49" charset="-122"/>
              <a:ea typeface="楷体" panose="02010609060101010101" pitchFamily="49" charset="-122"/>
              <a:cs typeface="Arial" panose="020B060402020209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75940467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EDB3A96-4065-4059-B2BF-E6318378F28E}"/>
              </a:ext>
            </a:extLst>
          </p:cNvPr>
          <p:cNvSpPr/>
          <p:nvPr/>
        </p:nvSpPr>
        <p:spPr>
          <a:xfrm>
            <a:off x="0" y="338554"/>
            <a:ext cx="12192000" cy="89280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CB426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F7DE375-D231-4F8E-8C67-8B3E66358354}"/>
              </a:ext>
            </a:extLst>
          </p:cNvPr>
          <p:cNvSpPr txBox="1"/>
          <p:nvPr/>
        </p:nvSpPr>
        <p:spPr>
          <a:xfrm>
            <a:off x="0" y="0"/>
            <a:ext cx="65935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B0B0B0"/>
                </a:solidFill>
                <a:effectLst/>
                <a:uLnTx/>
                <a:uFillTx/>
                <a:latin typeface="Arial" panose="020B0604020202090204" pitchFamily="34" charset="0"/>
                <a:ea typeface="华文楷体" panose="02010600040101010101" pitchFamily="2" charset="-122"/>
                <a:cs typeface="Arial" panose="020B0604020202090204" pitchFamily="34" charset="0"/>
              </a:rPr>
              <a:t>项目背景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DB9303"/>
                </a:solidFill>
                <a:effectLst/>
                <a:uLnTx/>
                <a:uFillTx/>
                <a:latin typeface="Arial" panose="020B0604020202090204" pitchFamily="34" charset="0"/>
                <a:ea typeface="华文楷体" panose="02010600040101010101" pitchFamily="2" charset="-122"/>
                <a:cs typeface="Arial" panose="020B0604020202090204" pitchFamily="34" charset="0"/>
              </a:rPr>
              <a:t>▷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90000"/>
                  </a:srgbClr>
                </a:solidFill>
                <a:effectLst/>
                <a:uLnTx/>
                <a:uFillTx/>
                <a:latin typeface="Arial" panose="020B0604020202090204" pitchFamily="34" charset="0"/>
                <a:ea typeface="华文楷体" panose="02010600040101010101" pitchFamily="2" charset="-122"/>
                <a:cs typeface="Arial" panose="020B0604020202090204" pitchFamily="34" charset="0"/>
              </a:rPr>
              <a:t> 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DB9303"/>
                </a:solidFill>
                <a:effectLst/>
                <a:uLnTx/>
                <a:uFillTx/>
                <a:latin typeface="Arial" panose="020B0604020202090204" pitchFamily="34" charset="0"/>
                <a:ea typeface="华文楷体" panose="02010600040101010101" pitchFamily="2" charset="-122"/>
                <a:cs typeface="Arial" panose="020B0604020202090204" pitchFamily="34" charset="0"/>
              </a:rPr>
              <a:t>产品与实践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DB9303"/>
                </a:solidFill>
                <a:effectLst/>
                <a:uLnTx/>
                <a:uFillTx/>
                <a:latin typeface="Arial" panose="020B0604020202090204" pitchFamily="34" charset="0"/>
                <a:ea typeface="华文楷体" panose="02010600040101010101" pitchFamily="2" charset="-122"/>
                <a:cs typeface="Arial" panose="020B0604020202090204" pitchFamily="34" charset="0"/>
              </a:rPr>
              <a:t>▷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CE3B27"/>
                </a:solidFill>
                <a:effectLst/>
                <a:uLnTx/>
                <a:uFillTx/>
                <a:latin typeface="Arial" panose="020B0604020202090204" pitchFamily="34" charset="0"/>
                <a:ea typeface="华文楷体" panose="02010600040101010101" pitchFamily="2" charset="-122"/>
                <a:cs typeface="Arial" panose="020B0604020202090204" pitchFamily="34" charset="0"/>
              </a:rPr>
              <a:t> 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B0B0B0"/>
                </a:solidFill>
                <a:effectLst/>
                <a:uLnTx/>
                <a:uFillTx/>
                <a:latin typeface="Arial" panose="020B0604020202090204" pitchFamily="34" charset="0"/>
                <a:ea typeface="华文楷体" panose="02010600040101010101" pitchFamily="2" charset="-122"/>
                <a:cs typeface="Arial" panose="020B0604020202090204" pitchFamily="34" charset="0"/>
              </a:rPr>
              <a:t>团队与战略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F2F2F2">
                  <a:lumMod val="90000"/>
                </a:srgbClr>
              </a:solidFill>
              <a:effectLst/>
              <a:uLnTx/>
              <a:uFillTx/>
              <a:latin typeface="Arial" panose="020B0604020202090204" pitchFamily="34" charset="0"/>
              <a:ea typeface="华文楷体" panose="02010600040101010101" pitchFamily="2" charset="-122"/>
              <a:cs typeface="Arial" panose="020B060402020209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332D00E-4FD9-4EF9-9C64-12806D96AE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8554"/>
            <a:ext cx="881793" cy="892800"/>
          </a:xfrm>
          <a:prstGeom prst="ellipse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351E949B-B44E-45FE-8706-E90A03381768}"/>
              </a:ext>
            </a:extLst>
          </p:cNvPr>
          <p:cNvSpPr txBox="1"/>
          <p:nvPr/>
        </p:nvSpPr>
        <p:spPr>
          <a:xfrm>
            <a:off x="2264740" y="2713733"/>
            <a:ext cx="861527" cy="266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兑换现金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1417BDBE-7A69-49EA-9D07-A9374644E392}"/>
              </a:ext>
            </a:extLst>
          </p:cNvPr>
          <p:cNvSpPr/>
          <p:nvPr/>
        </p:nvSpPr>
        <p:spPr>
          <a:xfrm>
            <a:off x="4015835" y="1310871"/>
            <a:ext cx="1620000" cy="5760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基金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F111A08B-83AC-4E95-8DFD-2CF34BFA22C8}"/>
              </a:ext>
            </a:extLst>
          </p:cNvPr>
          <p:cNvSpPr/>
          <p:nvPr/>
        </p:nvSpPr>
        <p:spPr>
          <a:xfrm>
            <a:off x="7463904" y="3598623"/>
            <a:ext cx="1620000" cy="5760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华师大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退休教师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669CF9A1-EBC7-477F-8C90-2CCADA64CFE5}"/>
              </a:ext>
            </a:extLst>
          </p:cNvPr>
          <p:cNvSpPr/>
          <p:nvPr/>
        </p:nvSpPr>
        <p:spPr>
          <a:xfrm>
            <a:off x="4015835" y="2441609"/>
            <a:ext cx="1620000" cy="57600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华师大时间银行托管账户</a:t>
            </a: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B446BD54-D7D2-4204-A41F-9CDFD0BE85E6}"/>
              </a:ext>
            </a:extLst>
          </p:cNvPr>
          <p:cNvSpPr/>
          <p:nvPr/>
        </p:nvSpPr>
        <p:spPr>
          <a:xfrm>
            <a:off x="4018576" y="4885361"/>
            <a:ext cx="1620000" cy="576000"/>
          </a:xfrm>
          <a:prstGeom prst="roundRect">
            <a:avLst/>
          </a:prstGeom>
          <a:solidFill>
            <a:srgbClr val="FFC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APP/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小程序</a:t>
            </a: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49952B0F-1B45-40EF-9000-F5CF3E8419E5}"/>
              </a:ext>
            </a:extLst>
          </p:cNvPr>
          <p:cNvSpPr/>
          <p:nvPr/>
        </p:nvSpPr>
        <p:spPr>
          <a:xfrm>
            <a:off x="7463905" y="4885361"/>
            <a:ext cx="1620000" cy="5760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ts val="1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老龄办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ts val="1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块组长</a:t>
            </a: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C4EC3C06-FB26-437C-B9C5-A8B0D595604F}"/>
              </a:ext>
            </a:extLst>
          </p:cNvPr>
          <p:cNvSpPr/>
          <p:nvPr/>
        </p:nvSpPr>
        <p:spPr>
          <a:xfrm>
            <a:off x="552946" y="4885361"/>
            <a:ext cx="1620000" cy="5760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75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华师大志愿者</a:t>
            </a: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9D2E2C07-3FC6-4274-8004-3CF29E60A4B5}"/>
              </a:ext>
            </a:extLst>
          </p:cNvPr>
          <p:cNvSpPr/>
          <p:nvPr/>
        </p:nvSpPr>
        <p:spPr>
          <a:xfrm>
            <a:off x="4008425" y="3599582"/>
            <a:ext cx="1620000" cy="5760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75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其他兑换形式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756EB3D6-B8B5-4198-B61A-7DF0ABBCF50E}"/>
              </a:ext>
            </a:extLst>
          </p:cNvPr>
          <p:cNvSpPr/>
          <p:nvPr/>
        </p:nvSpPr>
        <p:spPr>
          <a:xfrm>
            <a:off x="552945" y="6182108"/>
            <a:ext cx="1620000" cy="5760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校内招募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548D56F5-A7CB-4BEA-B765-A7B05D0120DB}"/>
              </a:ext>
            </a:extLst>
          </p:cNvPr>
          <p:cNvSpPr txBox="1"/>
          <p:nvPr/>
        </p:nvSpPr>
        <p:spPr>
          <a:xfrm>
            <a:off x="6147514" y="2437835"/>
            <a:ext cx="1748341" cy="266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定时、定向发放时间券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927A3CA2-D792-429F-8E60-579C1F786A0B}"/>
              </a:ext>
            </a:extLst>
          </p:cNvPr>
          <p:cNvSpPr txBox="1"/>
          <p:nvPr/>
        </p:nvSpPr>
        <p:spPr>
          <a:xfrm>
            <a:off x="9284320" y="3594203"/>
            <a:ext cx="850980" cy="26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指定需求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9A5F5DA9-0149-416E-93A9-B1C4C4026F3F}"/>
              </a:ext>
            </a:extLst>
          </p:cNvPr>
          <p:cNvSpPr txBox="1"/>
          <p:nvPr/>
        </p:nvSpPr>
        <p:spPr>
          <a:xfrm>
            <a:off x="2702183" y="4859264"/>
            <a:ext cx="796791" cy="266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接受需求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D218A508-3A15-4346-BEE1-7E18B0675DD7}"/>
              </a:ext>
            </a:extLst>
          </p:cNvPr>
          <p:cNvSpPr txBox="1"/>
          <p:nvPr/>
        </p:nvSpPr>
        <p:spPr>
          <a:xfrm>
            <a:off x="8322691" y="4374229"/>
            <a:ext cx="1162861" cy="266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委托发布需求</a:t>
            </a:r>
          </a:p>
        </p:txBody>
      </p:sp>
      <p:sp>
        <p:nvSpPr>
          <p:cNvPr id="40" name="矩形: 圆角 39">
            <a:extLst>
              <a:ext uri="{FF2B5EF4-FFF2-40B4-BE49-F238E27FC236}">
                <a16:creationId xmlns:a16="http://schemas.microsoft.com/office/drawing/2014/main" id="{009E90B6-15EE-4EAF-A395-D0187009FD1F}"/>
              </a:ext>
            </a:extLst>
          </p:cNvPr>
          <p:cNvSpPr/>
          <p:nvPr/>
        </p:nvSpPr>
        <p:spPr>
          <a:xfrm>
            <a:off x="552952" y="3588614"/>
            <a:ext cx="1620000" cy="5760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志愿者账户</a:t>
            </a:r>
          </a:p>
        </p:txBody>
      </p:sp>
      <p:sp>
        <p:nvSpPr>
          <p:cNvPr id="44" name="矩形: 圆角 43">
            <a:extLst>
              <a:ext uri="{FF2B5EF4-FFF2-40B4-BE49-F238E27FC236}">
                <a16:creationId xmlns:a16="http://schemas.microsoft.com/office/drawing/2014/main" id="{BBB0EBEF-CD8A-4996-954E-5D53D74BDEE0}"/>
              </a:ext>
            </a:extLst>
          </p:cNvPr>
          <p:cNvSpPr/>
          <p:nvPr/>
        </p:nvSpPr>
        <p:spPr>
          <a:xfrm>
            <a:off x="10136670" y="3588613"/>
            <a:ext cx="1620000" cy="5760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华师大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老龄办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5A60CE1C-81AC-4899-90E7-F2258FAA3C0A}"/>
              </a:ext>
            </a:extLst>
          </p:cNvPr>
          <p:cNvSpPr txBox="1"/>
          <p:nvPr/>
        </p:nvSpPr>
        <p:spPr>
          <a:xfrm>
            <a:off x="2231876" y="2447519"/>
            <a:ext cx="951750" cy="266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回赠时间券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A7F79239-5016-42EE-91E5-9A51D5888122}"/>
              </a:ext>
            </a:extLst>
          </p:cNvPr>
          <p:cNvSpPr txBox="1"/>
          <p:nvPr/>
        </p:nvSpPr>
        <p:spPr>
          <a:xfrm>
            <a:off x="881793" y="535517"/>
            <a:ext cx="1131020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运行机制：以基金制为运行基础，打造安全性强的代际交换平台</a:t>
            </a:r>
          </a:p>
        </p:txBody>
      </p: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3A4938C3-7D99-4DF6-9A48-E248AF2177CB}"/>
              </a:ext>
            </a:extLst>
          </p:cNvPr>
          <p:cNvCxnSpPr>
            <a:stCxn id="18" idx="2"/>
            <a:endCxn id="23" idx="0"/>
          </p:cNvCxnSpPr>
          <p:nvPr/>
        </p:nvCxnSpPr>
        <p:spPr>
          <a:xfrm>
            <a:off x="4825835" y="1886871"/>
            <a:ext cx="0" cy="55473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F1BFE430-1DD4-41C4-AC41-D70288360612}"/>
              </a:ext>
            </a:extLst>
          </p:cNvPr>
          <p:cNvCxnSpPr>
            <a:stCxn id="27" idx="0"/>
            <a:endCxn id="23" idx="2"/>
          </p:cNvCxnSpPr>
          <p:nvPr/>
        </p:nvCxnSpPr>
        <p:spPr>
          <a:xfrm flipV="1">
            <a:off x="4818425" y="3017609"/>
            <a:ext cx="7410" cy="58197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B21DF1FA-E8E5-4C9D-9441-0510AC0D40BC}"/>
              </a:ext>
            </a:extLst>
          </p:cNvPr>
          <p:cNvCxnSpPr>
            <a:stCxn id="40" idx="3"/>
            <a:endCxn id="27" idx="1"/>
          </p:cNvCxnSpPr>
          <p:nvPr/>
        </p:nvCxnSpPr>
        <p:spPr>
          <a:xfrm>
            <a:off x="2172952" y="3876614"/>
            <a:ext cx="1835473" cy="1096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E3AF1A5A-4551-40ED-9454-7E8C84BA2CD9}"/>
              </a:ext>
            </a:extLst>
          </p:cNvPr>
          <p:cNvCxnSpPr>
            <a:cxnSpLocks/>
            <a:stCxn id="44" idx="1"/>
            <a:endCxn id="22" idx="3"/>
          </p:cNvCxnSpPr>
          <p:nvPr/>
        </p:nvCxnSpPr>
        <p:spPr>
          <a:xfrm flipH="1">
            <a:off x="9083904" y="3876613"/>
            <a:ext cx="1052766" cy="1001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88807A0B-690E-4996-AA52-127B61EB9043}"/>
              </a:ext>
            </a:extLst>
          </p:cNvPr>
          <p:cNvCxnSpPr>
            <a:cxnSpLocks/>
            <a:stCxn id="26" idx="0"/>
            <a:endCxn id="40" idx="2"/>
          </p:cNvCxnSpPr>
          <p:nvPr/>
        </p:nvCxnSpPr>
        <p:spPr>
          <a:xfrm flipV="1">
            <a:off x="1362946" y="4164614"/>
            <a:ext cx="6" cy="72074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B699BBCB-D7ED-469B-8680-9BD42295DC53}"/>
              </a:ext>
            </a:extLst>
          </p:cNvPr>
          <p:cNvCxnSpPr>
            <a:stCxn id="28" idx="0"/>
            <a:endCxn id="26" idx="2"/>
          </p:cNvCxnSpPr>
          <p:nvPr/>
        </p:nvCxnSpPr>
        <p:spPr>
          <a:xfrm flipV="1">
            <a:off x="1362945" y="5461361"/>
            <a:ext cx="1" cy="72074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43CC40AC-F18A-445F-A0EE-B71FE7B7370E}"/>
              </a:ext>
            </a:extLst>
          </p:cNvPr>
          <p:cNvCxnSpPr>
            <a:stCxn id="24" idx="1"/>
            <a:endCxn id="26" idx="3"/>
          </p:cNvCxnSpPr>
          <p:nvPr/>
        </p:nvCxnSpPr>
        <p:spPr>
          <a:xfrm flipH="1">
            <a:off x="2172946" y="5173361"/>
            <a:ext cx="184563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连接符: 肘形 60">
            <a:extLst>
              <a:ext uri="{FF2B5EF4-FFF2-40B4-BE49-F238E27FC236}">
                <a16:creationId xmlns:a16="http://schemas.microsoft.com/office/drawing/2014/main" id="{4736B275-DA33-4AA0-8B04-922BF1D1D064}"/>
              </a:ext>
            </a:extLst>
          </p:cNvPr>
          <p:cNvCxnSpPr>
            <a:stCxn id="40" idx="0"/>
            <a:endCxn id="23" idx="1"/>
          </p:cNvCxnSpPr>
          <p:nvPr/>
        </p:nvCxnSpPr>
        <p:spPr>
          <a:xfrm rot="5400000" flipH="1" flipV="1">
            <a:off x="2259891" y="1832671"/>
            <a:ext cx="859005" cy="2652883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连接符: 肘形 62">
            <a:extLst>
              <a:ext uri="{FF2B5EF4-FFF2-40B4-BE49-F238E27FC236}">
                <a16:creationId xmlns:a16="http://schemas.microsoft.com/office/drawing/2014/main" id="{B8A99085-D3DE-4946-BCD9-402C65E5C34D}"/>
              </a:ext>
            </a:extLst>
          </p:cNvPr>
          <p:cNvCxnSpPr>
            <a:stCxn id="23" idx="3"/>
            <a:endCxn id="22" idx="0"/>
          </p:cNvCxnSpPr>
          <p:nvPr/>
        </p:nvCxnSpPr>
        <p:spPr>
          <a:xfrm>
            <a:off x="5635835" y="2729609"/>
            <a:ext cx="2638069" cy="869014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C1545BA7-A691-4E2C-91FD-9632CC0DD82F}"/>
              </a:ext>
            </a:extLst>
          </p:cNvPr>
          <p:cNvCxnSpPr>
            <a:stCxn id="22" idx="2"/>
            <a:endCxn id="25" idx="0"/>
          </p:cNvCxnSpPr>
          <p:nvPr/>
        </p:nvCxnSpPr>
        <p:spPr>
          <a:xfrm>
            <a:off x="8273904" y="4174623"/>
            <a:ext cx="1" cy="71073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576C8E73-0E07-42E6-BDA6-DF295E6DD10C}"/>
              </a:ext>
            </a:extLst>
          </p:cNvPr>
          <p:cNvCxnSpPr>
            <a:stCxn id="25" idx="1"/>
            <a:endCxn id="24" idx="3"/>
          </p:cNvCxnSpPr>
          <p:nvPr/>
        </p:nvCxnSpPr>
        <p:spPr>
          <a:xfrm flipH="1">
            <a:off x="5638576" y="5173361"/>
            <a:ext cx="182532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088661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0718" y="2590072"/>
            <a:ext cx="10850564" cy="501162"/>
          </a:xfrm>
        </p:spPr>
        <p:txBody>
          <a:bodyPr>
            <a:noAutofit/>
          </a:bodyPr>
          <a:lstStyle/>
          <a:p>
            <a:r>
              <a:rPr lang="zh-CN" altLang="en-US" sz="4400" dirty="0"/>
              <a:t>产品功能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0429874" y="2252306"/>
            <a:ext cx="886883" cy="1176694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A654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cs typeface="+mn-cs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6572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EDB3A96-4065-4059-B2BF-E6318378F28E}"/>
              </a:ext>
            </a:extLst>
          </p:cNvPr>
          <p:cNvSpPr/>
          <p:nvPr/>
        </p:nvSpPr>
        <p:spPr>
          <a:xfrm>
            <a:off x="0" y="338554"/>
            <a:ext cx="12192000" cy="89280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332D00E-4FD9-4EF9-9C64-12806D96AE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8554"/>
            <a:ext cx="881793" cy="892800"/>
          </a:xfrm>
          <a:prstGeom prst="ellipse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355828B2-97E9-4BF5-8DB1-FB10FBB03482}"/>
              </a:ext>
            </a:extLst>
          </p:cNvPr>
          <p:cNvSpPr txBox="1"/>
          <p:nvPr/>
        </p:nvSpPr>
        <p:spPr>
          <a:xfrm>
            <a:off x="9495876" y="3011018"/>
            <a:ext cx="561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6F976EB7-F653-4F55-8AE3-63EFDB616F94}"/>
              </a:ext>
            </a:extLst>
          </p:cNvPr>
          <p:cNvSpPr txBox="1"/>
          <p:nvPr/>
        </p:nvSpPr>
        <p:spPr>
          <a:xfrm>
            <a:off x="1906534" y="1380279"/>
            <a:ext cx="1033686" cy="35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C45BD81B-F7B0-428A-AA20-929162143204}"/>
              </a:ext>
            </a:extLst>
          </p:cNvPr>
          <p:cNvSpPr txBox="1"/>
          <p:nvPr/>
        </p:nvSpPr>
        <p:spPr>
          <a:xfrm>
            <a:off x="881793" y="535517"/>
            <a:ext cx="1131020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产品基本架构</a:t>
            </a:r>
          </a:p>
        </p:txBody>
      </p:sp>
    </p:spTree>
    <p:extLst>
      <p:ext uri="{BB962C8B-B14F-4D97-AF65-F5344CB8AC3E}">
        <p14:creationId xmlns:p14="http://schemas.microsoft.com/office/powerpoint/2010/main" val="961940392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0718" y="2590072"/>
            <a:ext cx="10850564" cy="501162"/>
          </a:xfrm>
        </p:spPr>
        <p:txBody>
          <a:bodyPr>
            <a:noAutofit/>
          </a:bodyPr>
          <a:lstStyle/>
          <a:p>
            <a:r>
              <a:rPr lang="zh-CN" altLang="en-US" sz="4400" dirty="0"/>
              <a:t>产品技术点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0429874" y="2252306"/>
            <a:ext cx="886883" cy="1176694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A654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cs typeface="+mn-cs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72721238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ne&quot;,&quot;Name&quot;:&quot;无&quot;,&quot;HeaderHeight&quot;:0.0,&quot;FooterHeight&quot;:0.0,&quot;SideMargin&quot;:0.0,&quot;TopMargin&quot;:0.0,&quot;BottomMargin&quot;:0.0,&quot;IntervalMargin&quot;:0.0,&quot;SettingType&quot;:&quot;System&quot;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#188853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3ec3e710-6dfd-447f-8dc0-b2ec71ad446b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ISLIDE.VECTOR" val="#216375;#188713;"/>
  <p:tag name="ISLIDE.ICON" val="#405337;#6880;#373157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1"/>
  <p:tag name="KSO_WM_UNIT_ID" val="diagram20199041_2*m_h_i*1_2_1"/>
  <p:tag name="KSO_WM_TEMPLATE_CATEGORY" val="diagram"/>
  <p:tag name="KSO_WM_TEMPLATE_INDEX" val="20199041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1"/>
  <p:tag name="KSO_WM_UNIT_ID" val="diagram20199041_2*m_h_i*1_1_1"/>
  <p:tag name="KSO_WM_TEMPLATE_CATEGORY" val="diagram"/>
  <p:tag name="KSO_WM_TEMPLATE_INDEX" val="20199041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1"/>
  <p:tag name="KSO_WM_UNIT_ID" val="diagram20199041_2*m_h_i*1_2_1"/>
  <p:tag name="KSO_WM_TEMPLATE_CATEGORY" val="diagram"/>
  <p:tag name="KSO_WM_TEMPLATE_INDEX" val="20199041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1"/>
  <p:tag name="KSO_WM_UNIT_ID" val="diagram20199041_2*m_h_i*1_3_1"/>
  <p:tag name="KSO_WM_TEMPLATE_CATEGORY" val="diagram"/>
  <p:tag name="KSO_WM_TEMPLATE_INDEX" val="20199041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z"/>
  <p:tag name="KSO_WM_UNIT_INDEX" val="1_2_1"/>
  <p:tag name="KSO_WM_UNIT_ID" val="diagram20199041_2*m_h_z*1_2_1"/>
  <p:tag name="KSO_WM_TEMPLATE_CATEGORY" val="diagram"/>
  <p:tag name="KSO_WM_TEMPLATE_INDEX" val="20199041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z"/>
  <p:tag name="KSO_WM_UNIT_INDEX" val="1_3_1"/>
  <p:tag name="KSO_WM_UNIT_ID" val="diagram20199041_2*m_h_z*1_3_1"/>
  <p:tag name="KSO_WM_TEMPLATE_CATEGORY" val="diagram"/>
  <p:tag name="KSO_WM_TEMPLATE_INDEX" val="20199041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添加标题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1_1"/>
  <p:tag name="KSO_WM_UNIT_ID" val="diagram20199041_2*m_h_a*1_1_1"/>
  <p:tag name="KSO_WM_TEMPLATE_CATEGORY" val="diagram"/>
  <p:tag name="KSO_WM_TEMPLATE_INDEX" val="20199041"/>
  <p:tag name="KSO_WM_UNIT_LAYERLEVEL" val="1_1_1"/>
  <p:tag name="KSO_WM_TAG_VERSION" val="1.0"/>
  <p:tag name="KSO_WM_BEAUTIFY_FLAG" val="#wm#"/>
  <p:tag name="KSO_WM_UNIT_TEXT_FILL_FORE_SCHEMECOLOR_INDEX" val="13"/>
  <p:tag name="KSO_WM_UNIT_TEXT_FILL_TYPE" val="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添加标题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2_1"/>
  <p:tag name="KSO_WM_UNIT_ID" val="diagram20199041_2*m_h_a*1_2_1"/>
  <p:tag name="KSO_WM_TEMPLATE_CATEGORY" val="diagram"/>
  <p:tag name="KSO_WM_TEMPLATE_INDEX" val="20199041"/>
  <p:tag name="KSO_WM_UNIT_LAYERLEVEL" val="1_1_1"/>
  <p:tag name="KSO_WM_TAG_VERSION" val="1.0"/>
  <p:tag name="KSO_WM_BEAUTIFY_FLAG" val="#wm#"/>
  <p:tag name="KSO_WM_UNIT_TEXT_FILL_FORE_SCHEMECOLOR_INDEX" val="13"/>
  <p:tag name="KSO_WM_UNIT_TEXT_FILL_TYPE" val="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添加标题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3_1"/>
  <p:tag name="KSO_WM_UNIT_ID" val="diagram20199041_2*m_h_a*1_3_1"/>
  <p:tag name="KSO_WM_TEMPLATE_CATEGORY" val="diagram"/>
  <p:tag name="KSO_WM_TEMPLATE_INDEX" val="20199041"/>
  <p:tag name="KSO_WM_UNIT_LAYERLEVEL" val="1_1_1"/>
  <p:tag name="KSO_WM_TAG_VERSION" val="1.0"/>
  <p:tag name="KSO_WM_BEAUTIFY_FLAG" val="#wm#"/>
  <p:tag name="KSO_WM_UNIT_TEXT_FILL_FORE_SCHEMECOLOR_INDEX" val="13"/>
  <p:tag name="KSO_WM_UNIT_TEXT_FILL_TYPE" val="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添加标题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2_1"/>
  <p:tag name="KSO_WM_UNIT_ID" val="diagram20199041_2*m_h_a*1_2_1"/>
  <p:tag name="KSO_WM_TEMPLATE_CATEGORY" val="diagram"/>
  <p:tag name="KSO_WM_TEMPLATE_INDEX" val="20199041"/>
  <p:tag name="KSO_WM_UNIT_LAYERLEVEL" val="1_1_1"/>
  <p:tag name="KSO_WM_TAG_VERSION" val="1.0"/>
  <p:tag name="KSO_WM_BEAUTIFY_FLAG" val="#wm#"/>
  <p:tag name="KSO_WM_UNIT_TEXT_FILL_FORE_SCHEMECOLOR_INDEX" val="13"/>
  <p:tag name="KSO_WM_UNIT_TEXT_FILL_TYPE" val="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添加标题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2_1"/>
  <p:tag name="KSO_WM_UNIT_ID" val="diagram20199041_2*m_h_a*1_2_1"/>
  <p:tag name="KSO_WM_TEMPLATE_CATEGORY" val="diagram"/>
  <p:tag name="KSO_WM_TEMPLATE_INDEX" val="20199041"/>
  <p:tag name="KSO_WM_UNIT_LAYERLEVEL" val="1_1_1"/>
  <p:tag name="KSO_WM_TAG_VERSION" val="1.0"/>
  <p:tag name="KSO_WM_BEAUTIFY_FLAG" val="#wm#"/>
  <p:tag name="KSO_WM_UNIT_TEXT_FILL_FORE_SCHEMECOLOR_INDEX" val="13"/>
  <p:tag name="KSO_WM_UNIT_TEXT_FILL_TYPE" val="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23638;#92316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07171;#407171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#188853;"/>
  <p:tag name="ISLIDE.PICTURE" val="#224794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DB9303"/>
      </a:accent1>
      <a:accent2>
        <a:srgbClr val="FCB426"/>
      </a:accent2>
      <a:accent3>
        <a:srgbClr val="FDD483"/>
      </a:accent3>
      <a:accent4>
        <a:srgbClr val="8C8C8C"/>
      </a:accent4>
      <a:accent5>
        <a:srgbClr val="B0B0B0"/>
      </a:accent5>
      <a:accent6>
        <a:srgbClr val="D5D5D5"/>
      </a:accent6>
      <a:hlink>
        <a:srgbClr val="4472C4"/>
      </a:hlink>
      <a:folHlink>
        <a:srgbClr val="BFBFB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主题5">
  <a:themeElements>
    <a:clrScheme name="自定义 26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698FCE"/>
      </a:accent1>
      <a:accent2>
        <a:srgbClr val="969EC2"/>
      </a:accent2>
      <a:accent3>
        <a:srgbClr val="85C2BC"/>
      </a:accent3>
      <a:accent4>
        <a:srgbClr val="FAD25F"/>
      </a:accent4>
      <a:accent5>
        <a:srgbClr val="99CAE6"/>
      </a:accent5>
      <a:accent6>
        <a:srgbClr val="8491CB"/>
      </a:accent6>
      <a:hlink>
        <a:srgbClr val="7DC8EB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DB9303"/>
    </a:accent1>
    <a:accent2>
      <a:srgbClr val="FCB426"/>
    </a:accent2>
    <a:accent3>
      <a:srgbClr val="FDD483"/>
    </a:accent3>
    <a:accent4>
      <a:srgbClr val="8C8C8C"/>
    </a:accent4>
    <a:accent5>
      <a:srgbClr val="B0B0B0"/>
    </a:accent5>
    <a:accent6>
      <a:srgbClr val="D5D5D5"/>
    </a:accent6>
    <a:hlink>
      <a:srgbClr val="4472C4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DB9303"/>
    </a:accent1>
    <a:accent2>
      <a:srgbClr val="FCB426"/>
    </a:accent2>
    <a:accent3>
      <a:srgbClr val="FDD483"/>
    </a:accent3>
    <a:accent4>
      <a:srgbClr val="8C8C8C"/>
    </a:accent4>
    <a:accent5>
      <a:srgbClr val="B0B0B0"/>
    </a:accent5>
    <a:accent6>
      <a:srgbClr val="D5D5D5"/>
    </a:accent6>
    <a:hlink>
      <a:srgbClr val="4472C4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78495"/>
    </a:dk2>
    <a:lt2>
      <a:srgbClr val="F0F0F0"/>
    </a:lt2>
    <a:accent1>
      <a:srgbClr val="698FCE"/>
    </a:accent1>
    <a:accent2>
      <a:srgbClr val="969EC2"/>
    </a:accent2>
    <a:accent3>
      <a:srgbClr val="85C2BC"/>
    </a:accent3>
    <a:accent4>
      <a:srgbClr val="FAD25F"/>
    </a:accent4>
    <a:accent5>
      <a:srgbClr val="99CAE6"/>
    </a:accent5>
    <a:accent6>
      <a:srgbClr val="8491CB"/>
    </a:accent6>
    <a:hlink>
      <a:srgbClr val="7DC8EB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DB9303"/>
    </a:accent1>
    <a:accent2>
      <a:srgbClr val="FCB426"/>
    </a:accent2>
    <a:accent3>
      <a:srgbClr val="FDD483"/>
    </a:accent3>
    <a:accent4>
      <a:srgbClr val="8C8C8C"/>
    </a:accent4>
    <a:accent5>
      <a:srgbClr val="B0B0B0"/>
    </a:accent5>
    <a:accent6>
      <a:srgbClr val="D5D5D5"/>
    </a:accent6>
    <a:hlink>
      <a:srgbClr val="4472C4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DB9303"/>
    </a:accent1>
    <a:accent2>
      <a:srgbClr val="FCB426"/>
    </a:accent2>
    <a:accent3>
      <a:srgbClr val="FDD483"/>
    </a:accent3>
    <a:accent4>
      <a:srgbClr val="8C8C8C"/>
    </a:accent4>
    <a:accent5>
      <a:srgbClr val="B0B0B0"/>
    </a:accent5>
    <a:accent6>
      <a:srgbClr val="D5D5D5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78495"/>
    </a:dk2>
    <a:lt2>
      <a:srgbClr val="F0F0F0"/>
    </a:lt2>
    <a:accent1>
      <a:srgbClr val="698FCE"/>
    </a:accent1>
    <a:accent2>
      <a:srgbClr val="969EC2"/>
    </a:accent2>
    <a:accent3>
      <a:srgbClr val="85C2BC"/>
    </a:accent3>
    <a:accent4>
      <a:srgbClr val="FAD25F"/>
    </a:accent4>
    <a:accent5>
      <a:srgbClr val="99CAE6"/>
    </a:accent5>
    <a:accent6>
      <a:srgbClr val="8491CB"/>
    </a:accent6>
    <a:hlink>
      <a:srgbClr val="7DC8EB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DB9303"/>
    </a:accent1>
    <a:accent2>
      <a:srgbClr val="FCB426"/>
    </a:accent2>
    <a:accent3>
      <a:srgbClr val="FDD483"/>
    </a:accent3>
    <a:accent4>
      <a:srgbClr val="8C8C8C"/>
    </a:accent4>
    <a:accent5>
      <a:srgbClr val="B0B0B0"/>
    </a:accent5>
    <a:accent6>
      <a:srgbClr val="D5D5D5"/>
    </a:accent6>
    <a:hlink>
      <a:srgbClr val="4472C4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DB9303"/>
    </a:accent1>
    <a:accent2>
      <a:srgbClr val="FCB426"/>
    </a:accent2>
    <a:accent3>
      <a:srgbClr val="FDD483"/>
    </a:accent3>
    <a:accent4>
      <a:srgbClr val="8C8C8C"/>
    </a:accent4>
    <a:accent5>
      <a:srgbClr val="B0B0B0"/>
    </a:accent5>
    <a:accent6>
      <a:srgbClr val="D5D5D5"/>
    </a:accent6>
    <a:hlink>
      <a:srgbClr val="4472C4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78495"/>
    </a:dk2>
    <a:lt2>
      <a:srgbClr val="F0F0F0"/>
    </a:lt2>
    <a:accent1>
      <a:srgbClr val="698FCE"/>
    </a:accent1>
    <a:accent2>
      <a:srgbClr val="969EC2"/>
    </a:accent2>
    <a:accent3>
      <a:srgbClr val="85C2BC"/>
    </a:accent3>
    <a:accent4>
      <a:srgbClr val="FAD25F"/>
    </a:accent4>
    <a:accent5>
      <a:srgbClr val="99CAE6"/>
    </a:accent5>
    <a:accent6>
      <a:srgbClr val="8491CB"/>
    </a:accent6>
    <a:hlink>
      <a:srgbClr val="7DC8EB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DB9303"/>
    </a:accent1>
    <a:accent2>
      <a:srgbClr val="FCB426"/>
    </a:accent2>
    <a:accent3>
      <a:srgbClr val="FDD483"/>
    </a:accent3>
    <a:accent4>
      <a:srgbClr val="8C8C8C"/>
    </a:accent4>
    <a:accent5>
      <a:srgbClr val="B0B0B0"/>
    </a:accent5>
    <a:accent6>
      <a:srgbClr val="D5D5D5"/>
    </a:accent6>
    <a:hlink>
      <a:srgbClr val="4472C4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78495"/>
    </a:dk2>
    <a:lt2>
      <a:srgbClr val="F0F0F0"/>
    </a:lt2>
    <a:accent1>
      <a:srgbClr val="698FCE"/>
    </a:accent1>
    <a:accent2>
      <a:srgbClr val="969EC2"/>
    </a:accent2>
    <a:accent3>
      <a:srgbClr val="85C2BC"/>
    </a:accent3>
    <a:accent4>
      <a:srgbClr val="FAD25F"/>
    </a:accent4>
    <a:accent5>
      <a:srgbClr val="99CAE6"/>
    </a:accent5>
    <a:accent6>
      <a:srgbClr val="8491CB"/>
    </a:accent6>
    <a:hlink>
      <a:srgbClr val="7DC8EB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DB9303"/>
    </a:accent1>
    <a:accent2>
      <a:srgbClr val="FCB426"/>
    </a:accent2>
    <a:accent3>
      <a:srgbClr val="FDD483"/>
    </a:accent3>
    <a:accent4>
      <a:srgbClr val="8C8C8C"/>
    </a:accent4>
    <a:accent5>
      <a:srgbClr val="B0B0B0"/>
    </a:accent5>
    <a:accent6>
      <a:srgbClr val="D5D5D5"/>
    </a:accent6>
    <a:hlink>
      <a:srgbClr val="4472C4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78495"/>
    </a:dk2>
    <a:lt2>
      <a:srgbClr val="F0F0F0"/>
    </a:lt2>
    <a:accent1>
      <a:srgbClr val="698FCE"/>
    </a:accent1>
    <a:accent2>
      <a:srgbClr val="969EC2"/>
    </a:accent2>
    <a:accent3>
      <a:srgbClr val="85C2BC"/>
    </a:accent3>
    <a:accent4>
      <a:srgbClr val="FAD25F"/>
    </a:accent4>
    <a:accent5>
      <a:srgbClr val="99CAE6"/>
    </a:accent5>
    <a:accent6>
      <a:srgbClr val="8491CB"/>
    </a:accent6>
    <a:hlink>
      <a:srgbClr val="7DC8EB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440</Words>
  <Application>Microsoft Office PowerPoint</Application>
  <PresentationFormat>宽屏</PresentationFormat>
  <Paragraphs>99</Paragraphs>
  <Slides>15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15</vt:i4>
      </vt:variant>
    </vt:vector>
  </HeadingPairs>
  <TitlesOfParts>
    <vt:vector size="27" baseType="lpstr">
      <vt:lpstr>Helvetica Light</vt:lpstr>
      <vt:lpstr>等线</vt:lpstr>
      <vt:lpstr>等线 Light</vt:lpstr>
      <vt:lpstr>华文楷体</vt:lpstr>
      <vt:lpstr>楷体</vt:lpstr>
      <vt:lpstr>微软雅黑</vt:lpstr>
      <vt:lpstr>Arial</vt:lpstr>
      <vt:lpstr>Impact</vt:lpstr>
      <vt:lpstr>Wingdings</vt:lpstr>
      <vt:lpstr>Office 主题​​</vt:lpstr>
      <vt:lpstr>主题5</vt:lpstr>
      <vt:lpstr>1_Office 主题​​</vt:lpstr>
      <vt:lpstr>PowerPoint 演示文稿</vt:lpstr>
      <vt:lpstr>PowerPoint 演示文稿</vt:lpstr>
      <vt:lpstr>项目背景</vt:lpstr>
      <vt:lpstr>PowerPoint 演示文稿</vt:lpstr>
      <vt:lpstr>PowerPoint 演示文稿</vt:lpstr>
      <vt:lpstr>PowerPoint 演示文稿</vt:lpstr>
      <vt:lpstr>产品功能</vt:lpstr>
      <vt:lpstr>PowerPoint 演示文稿</vt:lpstr>
      <vt:lpstr>产品技术点</vt:lpstr>
      <vt:lpstr>PowerPoint 演示文稿</vt:lpstr>
      <vt:lpstr>产品技术点</vt:lpstr>
      <vt:lpstr>PowerPoint 演示文稿</vt:lpstr>
      <vt:lpstr>总结与展望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elimc</dc:creator>
  <cp:lastModifiedBy> </cp:lastModifiedBy>
  <cp:revision>162</cp:revision>
  <dcterms:created xsi:type="dcterms:W3CDTF">2020-05-21T04:27:34Z</dcterms:created>
  <dcterms:modified xsi:type="dcterms:W3CDTF">2020-06-17T03:04:16Z</dcterms:modified>
</cp:coreProperties>
</file>

<file path=docProps/thumbnail.jpeg>
</file>